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46" r:id="rId4"/>
    <p:sldId id="364" r:id="rId5"/>
    <p:sldId id="373" r:id="rId6"/>
    <p:sldId id="261" r:id="rId7"/>
    <p:sldId id="377" r:id="rId8"/>
    <p:sldId id="380" r:id="rId9"/>
    <p:sldId id="263" r:id="rId10"/>
    <p:sldId id="264" r:id="rId11"/>
    <p:sldId id="256" r:id="rId12"/>
    <p:sldId id="258" r:id="rId13"/>
    <p:sldId id="378" r:id="rId14"/>
    <p:sldId id="259" r:id="rId15"/>
    <p:sldId id="260" r:id="rId16"/>
    <p:sldId id="379" r:id="rId17"/>
    <p:sldId id="375" r:id="rId18"/>
    <p:sldId id="376" r:id="rId19"/>
    <p:sldId id="382" r:id="rId20"/>
    <p:sldId id="369" r:id="rId21"/>
    <p:sldId id="367" r:id="rId22"/>
    <p:sldId id="370" r:id="rId23"/>
    <p:sldId id="371" r:id="rId24"/>
    <p:sldId id="372" r:id="rId25"/>
    <p:sldId id="360" r:id="rId26"/>
    <p:sldId id="351" r:id="rId27"/>
    <p:sldId id="423" r:id="rId28"/>
    <p:sldId id="355" r:id="rId29"/>
    <p:sldId id="357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FA786-7018-41EC-AF71-A9C471F93B2F}" v="104" dt="2025-10-21T01:41:39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 KHANH" userId="8ddfde2cd3c7534b" providerId="LiveId" clId="{C7280642-B23E-4536-A690-9D2E27EE9F2D}"/>
    <pc:docChg chg="undo redo custSel addSld delSld modSld">
      <pc:chgData name="GIA KHANH" userId="8ddfde2cd3c7534b" providerId="LiveId" clId="{C7280642-B23E-4536-A690-9D2E27EE9F2D}" dt="2025-10-21T01:41:25.568" v="718" actId="1036"/>
      <pc:docMkLst>
        <pc:docMk/>
      </pc:docMkLst>
      <pc:sldChg chg="addSp delSp modSp mod delAnim modAnim">
        <pc:chgData name="GIA KHANH" userId="8ddfde2cd3c7534b" providerId="LiveId" clId="{C7280642-B23E-4536-A690-9D2E27EE9F2D}" dt="2025-10-21T01:41:25.568" v="718" actId="1036"/>
        <pc:sldMkLst>
          <pc:docMk/>
          <pc:sldMk cId="171641031" sldId="257"/>
        </pc:sldMkLst>
        <pc:spChg chg="mod">
          <ac:chgData name="GIA KHANH" userId="8ddfde2cd3c7534b" providerId="LiveId" clId="{C7280642-B23E-4536-A690-9D2E27EE9F2D}" dt="2025-10-21T01:41:25.568" v="718" actId="1036"/>
          <ac:spMkLst>
            <pc:docMk/>
            <pc:sldMk cId="171641031" sldId="257"/>
            <ac:spMk id="3" creationId="{91C1CFC6-CB81-4A5F-BB4A-FC454FCDEFE2}"/>
          </ac:spMkLst>
        </pc:spChg>
        <pc:picChg chg="add del mod">
          <ac:chgData name="GIA KHANH" userId="8ddfde2cd3c7534b" providerId="LiveId" clId="{C7280642-B23E-4536-A690-9D2E27EE9F2D}" dt="2025-10-20T15:41:17.146" v="584" actId="478"/>
          <ac:picMkLst>
            <pc:docMk/>
            <pc:sldMk cId="171641031" sldId="257"/>
            <ac:picMk id="2" creationId="{F64D2201-5DE2-D1D6-7194-3B9E4C75F08F}"/>
          </ac:picMkLst>
        </pc:picChg>
        <pc:picChg chg="add del mod">
          <ac:chgData name="GIA KHANH" userId="8ddfde2cd3c7534b" providerId="LiveId" clId="{C7280642-B23E-4536-A690-9D2E27EE9F2D}" dt="2025-10-20T15:43:16.851" v="593" actId="478"/>
          <ac:picMkLst>
            <pc:docMk/>
            <pc:sldMk cId="171641031" sldId="257"/>
            <ac:picMk id="4" creationId="{3373A8A7-5206-D167-FF3E-872770AE8855}"/>
          </ac:picMkLst>
        </pc:picChg>
        <pc:picChg chg="del mod">
          <ac:chgData name="GIA KHANH" userId="8ddfde2cd3c7534b" providerId="LiveId" clId="{C7280642-B23E-4536-A690-9D2E27EE9F2D}" dt="2025-10-20T15:37:48.650" v="527" actId="478"/>
          <ac:picMkLst>
            <pc:docMk/>
            <pc:sldMk cId="171641031" sldId="257"/>
            <ac:picMk id="5" creationId="{61800D9C-B63A-C185-FF98-3DDA8ED4B8A7}"/>
          </ac:picMkLst>
        </pc:picChg>
        <pc:picChg chg="del">
          <ac:chgData name="GIA KHANH" userId="8ddfde2cd3c7534b" providerId="LiveId" clId="{C7280642-B23E-4536-A690-9D2E27EE9F2D}" dt="2025-10-20T15:38:24.968" v="578" actId="478"/>
          <ac:picMkLst>
            <pc:docMk/>
            <pc:sldMk cId="171641031" sldId="257"/>
            <ac:picMk id="6" creationId="{7F24FA59-4525-1CAE-025A-91F258BB5770}"/>
          </ac:picMkLst>
        </pc:picChg>
        <pc:picChg chg="add mod">
          <ac:chgData name="GIA KHANH" userId="8ddfde2cd3c7534b" providerId="LiveId" clId="{C7280642-B23E-4536-A690-9D2E27EE9F2D}" dt="2025-10-20T15:43:21.107" v="594"/>
          <ac:picMkLst>
            <pc:docMk/>
            <pc:sldMk cId="171641031" sldId="257"/>
            <ac:picMk id="7" creationId="{ECF09400-CF5B-1759-4A9C-7DDB115C4ED8}"/>
          </ac:picMkLst>
        </pc:picChg>
      </pc:sldChg>
      <pc:sldChg chg="addSp delSp add del mod setBg addAnim delAnim">
        <pc:chgData name="GIA KHANH" userId="8ddfde2cd3c7534b" providerId="LiveId" clId="{C7280642-B23E-4536-A690-9D2E27EE9F2D}" dt="2025-10-20T14:12:18.479" v="231"/>
        <pc:sldMkLst>
          <pc:docMk/>
          <pc:sldMk cId="212629079" sldId="258"/>
        </pc:sldMkLst>
        <pc:picChg chg="add">
          <ac:chgData name="GIA KHANH" userId="8ddfde2cd3c7534b" providerId="LiveId" clId="{C7280642-B23E-4536-A690-9D2E27EE9F2D}" dt="2025-10-20T14:11:01.021" v="217"/>
          <ac:picMkLst>
            <pc:docMk/>
            <pc:sldMk cId="212629079" sldId="258"/>
            <ac:picMk id="2" creationId="{EE99B4ED-FA16-D24D-7CEC-51117B934DC6}"/>
          </ac:picMkLst>
        </pc:picChg>
        <pc:picChg chg="add del">
          <ac:chgData name="GIA KHANH" userId="8ddfde2cd3c7534b" providerId="LiveId" clId="{C7280642-B23E-4536-A690-9D2E27EE9F2D}" dt="2025-10-20T14:11:07.751" v="218" actId="478"/>
          <ac:picMkLst>
            <pc:docMk/>
            <pc:sldMk cId="212629079" sldId="258"/>
            <ac:picMk id="4" creationId="{A5A527CE-0668-7649-80FB-442BE364C596}"/>
          </ac:picMkLst>
        </pc:picChg>
      </pc:sldChg>
      <pc:sldChg chg="addSp delSp modSp del mod delAnim modAnim">
        <pc:chgData name="GIA KHANH" userId="8ddfde2cd3c7534b" providerId="LiveId" clId="{C7280642-B23E-4536-A690-9D2E27EE9F2D}" dt="2025-10-20T16:00:22.902" v="709" actId="47"/>
        <pc:sldMkLst>
          <pc:docMk/>
          <pc:sldMk cId="514976031" sldId="259"/>
        </pc:sldMkLst>
        <pc:picChg chg="del">
          <ac:chgData name="GIA KHANH" userId="8ddfde2cd3c7534b" providerId="LiveId" clId="{C7280642-B23E-4536-A690-9D2E27EE9F2D}" dt="2025-10-20T15:46:21.490" v="644" actId="478"/>
          <ac:picMkLst>
            <pc:docMk/>
            <pc:sldMk cId="514976031" sldId="259"/>
            <ac:picMk id="2" creationId="{3FBA7EF6-6C0B-8C42-C9F6-11D0A8DADD1B}"/>
          </ac:picMkLst>
        </pc:picChg>
        <pc:picChg chg="add del mod">
          <ac:chgData name="GIA KHANH" userId="8ddfde2cd3c7534b" providerId="LiveId" clId="{C7280642-B23E-4536-A690-9D2E27EE9F2D}" dt="2025-10-20T15:51:29.253" v="646" actId="478"/>
          <ac:picMkLst>
            <pc:docMk/>
            <pc:sldMk cId="514976031" sldId="259"/>
            <ac:picMk id="3" creationId="{0F204DBF-C8F9-292B-B03C-FAC6AA7F5D41}"/>
          </ac:picMkLst>
        </pc:picChg>
      </pc:sldChg>
      <pc:sldChg chg="addSp delSp modSp mod">
        <pc:chgData name="GIA KHANH" userId="8ddfde2cd3c7534b" providerId="LiveId" clId="{C7280642-B23E-4536-A690-9D2E27EE9F2D}" dt="2025-10-20T15:46:03.014" v="643" actId="14100"/>
        <pc:sldMkLst>
          <pc:docMk/>
          <pc:sldMk cId="4052287065" sldId="262"/>
        </pc:sldMkLst>
        <pc:spChg chg="add del mod">
          <ac:chgData name="GIA KHANH" userId="8ddfde2cd3c7534b" providerId="LiveId" clId="{C7280642-B23E-4536-A690-9D2E27EE9F2D}" dt="2025-10-20T15:45:39.542" v="638" actId="113"/>
          <ac:spMkLst>
            <pc:docMk/>
            <pc:sldMk cId="4052287065" sldId="262"/>
            <ac:spMk id="2" creationId="{3081DE37-7B55-49C2-A017-2C030C27F44A}"/>
          </ac:spMkLst>
        </pc:spChg>
        <pc:spChg chg="add del mod">
          <ac:chgData name="GIA KHANH" userId="8ddfde2cd3c7534b" providerId="LiveId" clId="{C7280642-B23E-4536-A690-9D2E27EE9F2D}" dt="2025-10-20T15:44:54.845" v="629" actId="478"/>
          <ac:spMkLst>
            <pc:docMk/>
            <pc:sldMk cId="4052287065" sldId="262"/>
            <ac:spMk id="4" creationId="{9FA576B3-FF9E-66D8-0AF3-9DA338ABCAF8}"/>
          </ac:spMkLst>
        </pc:spChg>
        <pc:spChg chg="add del mod">
          <ac:chgData name="GIA KHANH" userId="8ddfde2cd3c7534b" providerId="LiveId" clId="{C7280642-B23E-4536-A690-9D2E27EE9F2D}" dt="2025-10-20T15:45:07.492" v="631" actId="478"/>
          <ac:spMkLst>
            <pc:docMk/>
            <pc:sldMk cId="4052287065" sldId="262"/>
            <ac:spMk id="7" creationId="{88042DB1-AE0A-32F3-B847-119815474F54}"/>
          </ac:spMkLst>
        </pc:spChg>
        <pc:picChg chg="mod">
          <ac:chgData name="GIA KHANH" userId="8ddfde2cd3c7534b" providerId="LiveId" clId="{C7280642-B23E-4536-A690-9D2E27EE9F2D}" dt="2025-10-20T15:46:03.014" v="643" actId="14100"/>
          <ac:picMkLst>
            <pc:docMk/>
            <pc:sldMk cId="4052287065" sldId="262"/>
            <ac:picMk id="6" creationId="{85278B7C-F35D-4C25-1206-E521D6C7F6B2}"/>
          </ac:picMkLst>
        </pc:picChg>
      </pc:sldChg>
      <pc:sldChg chg="modSp mod">
        <pc:chgData name="GIA KHANH" userId="8ddfde2cd3c7534b" providerId="LiveId" clId="{C7280642-B23E-4536-A690-9D2E27EE9F2D}" dt="2025-10-20T14:07:31.183" v="200" actId="20577"/>
        <pc:sldMkLst>
          <pc:docMk/>
          <pc:sldMk cId="0" sldId="346"/>
        </pc:sldMkLst>
        <pc:spChg chg="mod">
          <ac:chgData name="GIA KHANH" userId="8ddfde2cd3c7534b" providerId="LiveId" clId="{C7280642-B23E-4536-A690-9D2E27EE9F2D}" dt="2025-10-20T14:05:36.345" v="48" actId="20577"/>
          <ac:spMkLst>
            <pc:docMk/>
            <pc:sldMk cId="0" sldId="346"/>
            <ac:spMk id="9" creationId="{6A255536-2736-6C42-F23F-60D35917498C}"/>
          </ac:spMkLst>
        </pc:spChg>
        <pc:spChg chg="mod">
          <ac:chgData name="GIA KHANH" userId="8ddfde2cd3c7534b" providerId="LiveId" clId="{C7280642-B23E-4536-A690-9D2E27EE9F2D}" dt="2025-10-20T14:07:31.183" v="200" actId="20577"/>
          <ac:spMkLst>
            <pc:docMk/>
            <pc:sldMk cId="0" sldId="346"/>
            <ac:spMk id="12" creationId="{92DC68F5-829C-5F21-E3A6-473FF4EEA033}"/>
          </ac:spMkLst>
        </pc:spChg>
        <pc:spChg chg="mod">
          <ac:chgData name="GIA KHANH" userId="8ddfde2cd3c7534b" providerId="LiveId" clId="{C7280642-B23E-4536-A690-9D2E27EE9F2D}" dt="2025-10-20T14:06:49.993" v="194" actId="255"/>
          <ac:spMkLst>
            <pc:docMk/>
            <pc:sldMk cId="0" sldId="346"/>
            <ac:spMk id="3081" creationId="{891968A1-0C01-D1EB-C741-5069FED7D536}"/>
          </ac:spMkLst>
        </pc:spChg>
      </pc:sldChg>
      <pc:sldChg chg="addSp delSp modSp add del mod setBg delAnim">
        <pc:chgData name="GIA KHANH" userId="8ddfde2cd3c7534b" providerId="LiveId" clId="{C7280642-B23E-4536-A690-9D2E27EE9F2D}" dt="2025-10-20T14:12:02.308" v="226" actId="47"/>
        <pc:sldMkLst>
          <pc:docMk/>
          <pc:sldMk cId="2245464951" sldId="347"/>
        </pc:sldMkLst>
        <pc:spChg chg="add del">
          <ac:chgData name="GIA KHANH" userId="8ddfde2cd3c7534b" providerId="LiveId" clId="{C7280642-B23E-4536-A690-9D2E27EE9F2D}" dt="2025-10-20T14:08:42.573" v="206" actId="26606"/>
          <ac:spMkLst>
            <pc:docMk/>
            <pc:sldMk cId="2245464951" sldId="347"/>
            <ac:spMk id="8" creationId="{42A4FC2C-047E-45A5-965D-8E1E3BF09BC6}"/>
          </ac:spMkLst>
        </pc:spChg>
        <pc:spChg chg="add">
          <ac:chgData name="GIA KHANH" userId="8ddfde2cd3c7534b" providerId="LiveId" clId="{C7280642-B23E-4536-A690-9D2E27EE9F2D}" dt="2025-10-20T14:11:21.981" v="223" actId="26606"/>
          <ac:spMkLst>
            <pc:docMk/>
            <pc:sldMk cId="2245464951" sldId="347"/>
            <ac:spMk id="11" creationId="{42A4FC2C-047E-45A5-965D-8E1E3BF09BC6}"/>
          </ac:spMkLst>
        </pc:spChg>
        <pc:picChg chg="del">
          <ac:chgData name="GIA KHANH" userId="8ddfde2cd3c7534b" providerId="LiveId" clId="{C7280642-B23E-4536-A690-9D2E27EE9F2D}" dt="2025-10-20T14:08:14.745" v="201" actId="478"/>
          <ac:picMkLst>
            <pc:docMk/>
            <pc:sldMk cId="2245464951" sldId="347"/>
            <ac:picMk id="2" creationId="{36D3D380-ED7E-3ABF-F88C-4C41C6498513}"/>
          </ac:picMkLst>
        </pc:picChg>
        <pc:picChg chg="add mod">
          <ac:chgData name="GIA KHANH" userId="8ddfde2cd3c7534b" providerId="LiveId" clId="{C7280642-B23E-4536-A690-9D2E27EE9F2D}" dt="2025-10-20T14:08:42.573" v="206" actId="26606"/>
          <ac:picMkLst>
            <pc:docMk/>
            <pc:sldMk cId="2245464951" sldId="347"/>
            <ac:picMk id="3" creationId="{F1394C38-A731-EF4D-41C0-F4E0566F686B}"/>
          </ac:picMkLst>
        </pc:picChg>
        <pc:picChg chg="add mod">
          <ac:chgData name="GIA KHANH" userId="8ddfde2cd3c7534b" providerId="LiveId" clId="{C7280642-B23E-4536-A690-9D2E27EE9F2D}" dt="2025-10-20T14:10:02.257" v="213" actId="14100"/>
          <ac:picMkLst>
            <pc:docMk/>
            <pc:sldMk cId="2245464951" sldId="347"/>
            <ac:picMk id="4" creationId="{A3683429-1D78-599E-F9CE-4E8B057F31E1}"/>
          </ac:picMkLst>
        </pc:picChg>
        <pc:picChg chg="add">
          <ac:chgData name="GIA KHANH" userId="8ddfde2cd3c7534b" providerId="LiveId" clId="{C7280642-B23E-4536-A690-9D2E27EE9F2D}" dt="2025-10-20T14:10:36.146" v="214"/>
          <ac:picMkLst>
            <pc:docMk/>
            <pc:sldMk cId="2245464951" sldId="347"/>
            <ac:picMk id="5" creationId="{0881E2FF-61AA-A874-0AFA-531C03703C40}"/>
          </ac:picMkLst>
        </pc:picChg>
        <pc:picChg chg="add mod">
          <ac:chgData name="GIA KHANH" userId="8ddfde2cd3c7534b" providerId="LiveId" clId="{C7280642-B23E-4536-A690-9D2E27EE9F2D}" dt="2025-10-20T14:11:21.981" v="223" actId="26606"/>
          <ac:picMkLst>
            <pc:docMk/>
            <pc:sldMk cId="2245464951" sldId="347"/>
            <ac:picMk id="6" creationId="{612BB7A1-15C3-A2E6-1B8D-E86609DCBE78}"/>
          </ac:picMkLst>
        </pc:picChg>
      </pc:sldChg>
      <pc:sldChg chg="del">
        <pc:chgData name="GIA KHANH" userId="8ddfde2cd3c7534b" providerId="LiveId" clId="{C7280642-B23E-4536-A690-9D2E27EE9F2D}" dt="2025-10-20T14:20:04.144" v="247" actId="2696"/>
        <pc:sldMkLst>
          <pc:docMk/>
          <pc:sldMk cId="80556203" sldId="348"/>
        </pc:sldMkLst>
      </pc:sldChg>
      <pc:sldChg chg="del">
        <pc:chgData name="GIA KHANH" userId="8ddfde2cd3c7534b" providerId="LiveId" clId="{C7280642-B23E-4536-A690-9D2E27EE9F2D}" dt="2025-10-20T15:11:15.371" v="434" actId="2696"/>
        <pc:sldMkLst>
          <pc:docMk/>
          <pc:sldMk cId="3472823681" sldId="349"/>
        </pc:sldMkLst>
      </pc:sldChg>
      <pc:sldChg chg="add del setBg">
        <pc:chgData name="GIA KHANH" userId="8ddfde2cd3c7534b" providerId="LiveId" clId="{C7280642-B23E-4536-A690-9D2E27EE9F2D}" dt="2025-10-20T14:09:12.965" v="208"/>
        <pc:sldMkLst>
          <pc:docMk/>
          <pc:sldMk cId="498850597" sldId="351"/>
        </pc:sldMkLst>
      </pc:sldChg>
      <pc:sldChg chg="new del">
        <pc:chgData name="GIA KHANH" userId="8ddfde2cd3c7534b" providerId="LiveId" clId="{C7280642-B23E-4536-A690-9D2E27EE9F2D}" dt="2025-10-20T14:12:08.742" v="228" actId="680"/>
        <pc:sldMkLst>
          <pc:docMk/>
          <pc:sldMk cId="1651050130" sldId="351"/>
        </pc:sldMkLst>
      </pc:sldChg>
      <pc:sldChg chg="addSp delSp modSp new mod setBg delAnim modAnim">
        <pc:chgData name="GIA KHANH" userId="8ddfde2cd3c7534b" providerId="LiveId" clId="{C7280642-B23E-4536-A690-9D2E27EE9F2D}" dt="2025-10-20T14:15:30.613" v="246" actId="14100"/>
        <pc:sldMkLst>
          <pc:docMk/>
          <pc:sldMk cId="3488918410" sldId="351"/>
        </pc:sldMkLst>
        <pc:spChg chg="add">
          <ac:chgData name="GIA KHANH" userId="8ddfde2cd3c7534b" providerId="LiveId" clId="{C7280642-B23E-4536-A690-9D2E27EE9F2D}" dt="2025-10-20T14:14:22.351" v="236" actId="26606"/>
          <ac:spMkLst>
            <pc:docMk/>
            <pc:sldMk cId="3488918410" sldId="351"/>
            <ac:spMk id="8" creationId="{42A4FC2C-047E-45A5-965D-8E1E3BF09BC6}"/>
          </ac:spMkLst>
        </pc:spChg>
        <pc:picChg chg="add del mod">
          <ac:chgData name="GIA KHANH" userId="8ddfde2cd3c7534b" providerId="LiveId" clId="{C7280642-B23E-4536-A690-9D2E27EE9F2D}" dt="2025-10-20T14:12:44.199" v="234" actId="478"/>
          <ac:picMkLst>
            <pc:docMk/>
            <pc:sldMk cId="3488918410" sldId="351"/>
            <ac:picMk id="2" creationId="{B3BF7E6D-C2D8-D0BE-B324-A1FDFE610DDA}"/>
          </ac:picMkLst>
        </pc:picChg>
        <pc:picChg chg="add mod">
          <ac:chgData name="GIA KHANH" userId="8ddfde2cd3c7534b" providerId="LiveId" clId="{C7280642-B23E-4536-A690-9D2E27EE9F2D}" dt="2025-10-20T14:14:25.216" v="238" actId="962"/>
          <ac:picMkLst>
            <pc:docMk/>
            <pc:sldMk cId="3488918410" sldId="351"/>
            <ac:picMk id="3" creationId="{7EAD5994-0146-E5C7-832B-A364F30B8AE4}"/>
          </ac:picMkLst>
        </pc:picChg>
        <pc:picChg chg="add del mod">
          <ac:chgData name="GIA KHANH" userId="8ddfde2cd3c7534b" providerId="LiveId" clId="{C7280642-B23E-4536-A690-9D2E27EE9F2D}" dt="2025-10-20T14:14:55.323" v="240" actId="478"/>
          <ac:picMkLst>
            <pc:docMk/>
            <pc:sldMk cId="3488918410" sldId="351"/>
            <ac:picMk id="4" creationId="{CC0D1E8A-8A46-77D5-4587-5124BF0AB8D0}"/>
          </ac:picMkLst>
        </pc:picChg>
        <pc:picChg chg="add mod">
          <ac:chgData name="GIA KHANH" userId="8ddfde2cd3c7534b" providerId="LiveId" clId="{C7280642-B23E-4536-A690-9D2E27EE9F2D}" dt="2025-10-20T14:15:30.613" v="246" actId="14100"/>
          <ac:picMkLst>
            <pc:docMk/>
            <pc:sldMk cId="3488918410" sldId="351"/>
            <ac:picMk id="5" creationId="{E3895179-FA7E-83AA-9B00-CEC9B3517C05}"/>
          </ac:picMkLst>
        </pc:picChg>
      </pc:sldChg>
      <pc:sldChg chg="addSp delSp modSp new del mod setBg delAnim modAnim">
        <pc:chgData name="GIA KHANH" userId="8ddfde2cd3c7534b" providerId="LiveId" clId="{C7280642-B23E-4536-A690-9D2E27EE9F2D}" dt="2025-10-20T15:07:15.988" v="400" actId="2696"/>
        <pc:sldMkLst>
          <pc:docMk/>
          <pc:sldMk cId="3109046886" sldId="352"/>
        </pc:sldMkLst>
        <pc:spChg chg="add">
          <ac:chgData name="GIA KHANH" userId="8ddfde2cd3c7534b" providerId="LiveId" clId="{C7280642-B23E-4536-A690-9D2E27EE9F2D}" dt="2025-10-20T14:57:53.812" v="264" actId="26606"/>
          <ac:spMkLst>
            <pc:docMk/>
            <pc:sldMk cId="3109046886" sldId="352"/>
            <ac:spMk id="8" creationId="{42A4FC2C-047E-45A5-965D-8E1E3BF09BC6}"/>
          </ac:spMkLst>
        </pc:spChg>
        <pc:picChg chg="add del mod">
          <ac:chgData name="GIA KHANH" userId="8ddfde2cd3c7534b" providerId="LiveId" clId="{C7280642-B23E-4536-A690-9D2E27EE9F2D}" dt="2025-10-20T14:57:26.506" v="262" actId="478"/>
          <ac:picMkLst>
            <pc:docMk/>
            <pc:sldMk cId="3109046886" sldId="352"/>
            <ac:picMk id="2" creationId="{8A0CB3EC-8789-C8AB-C006-E66E144E091F}"/>
          </ac:picMkLst>
        </pc:picChg>
        <pc:picChg chg="add mod">
          <ac:chgData name="GIA KHANH" userId="8ddfde2cd3c7534b" providerId="LiveId" clId="{C7280642-B23E-4536-A690-9D2E27EE9F2D}" dt="2025-10-20T14:57:59.532" v="266" actId="962"/>
          <ac:picMkLst>
            <pc:docMk/>
            <pc:sldMk cId="3109046886" sldId="352"/>
            <ac:picMk id="3" creationId="{F2309CC2-78D0-1ED6-ADF2-CC2BF26AC624}"/>
          </ac:picMkLst>
        </pc:picChg>
        <pc:picChg chg="add mod">
          <ac:chgData name="GIA KHANH" userId="8ddfde2cd3c7534b" providerId="LiveId" clId="{C7280642-B23E-4536-A690-9D2E27EE9F2D}" dt="2025-10-20T15:00:59.835" v="299" actId="1076"/>
          <ac:picMkLst>
            <pc:docMk/>
            <pc:sldMk cId="3109046886" sldId="352"/>
            <ac:picMk id="4" creationId="{8BBD21D8-E540-0E4D-7053-F88175B7C03A}"/>
          </ac:picMkLst>
        </pc:picChg>
        <pc:picChg chg="add mod">
          <ac:chgData name="GIA KHANH" userId="8ddfde2cd3c7534b" providerId="LiveId" clId="{C7280642-B23E-4536-A690-9D2E27EE9F2D}" dt="2025-10-20T15:02:19.245" v="301"/>
          <ac:picMkLst>
            <pc:docMk/>
            <pc:sldMk cId="3109046886" sldId="352"/>
            <ac:picMk id="5" creationId="{7692658A-D4B4-34C8-3D39-989E51FA65B5}"/>
          </ac:picMkLst>
        </pc:picChg>
        <pc:picChg chg="add">
          <ac:chgData name="GIA KHANH" userId="8ddfde2cd3c7534b" providerId="LiveId" clId="{C7280642-B23E-4536-A690-9D2E27EE9F2D}" dt="2025-10-20T15:02:28.824" v="302"/>
          <ac:picMkLst>
            <pc:docMk/>
            <pc:sldMk cId="3109046886" sldId="352"/>
            <ac:picMk id="6" creationId="{E776E1F5-6000-A2B3-F527-285C68D879D3}"/>
          </ac:picMkLst>
        </pc:picChg>
      </pc:sldChg>
      <pc:sldChg chg="addSp modSp new add del mod setBg modAnim">
        <pc:chgData name="GIA KHANH" userId="8ddfde2cd3c7534b" providerId="LiveId" clId="{C7280642-B23E-4536-A690-9D2E27EE9F2D}" dt="2025-10-20T15:07:52.137" v="403" actId="47"/>
        <pc:sldMkLst>
          <pc:docMk/>
          <pc:sldMk cId="3255743346" sldId="353"/>
        </pc:sldMkLst>
        <pc:spChg chg="add">
          <ac:chgData name="GIA KHANH" userId="8ddfde2cd3c7534b" providerId="LiveId" clId="{C7280642-B23E-4536-A690-9D2E27EE9F2D}" dt="2025-10-20T14:59:26.972" v="285" actId="26606"/>
          <ac:spMkLst>
            <pc:docMk/>
            <pc:sldMk cId="3255743346" sldId="353"/>
            <ac:spMk id="7" creationId="{42A4FC2C-047E-45A5-965D-8E1E3BF09BC6}"/>
          </ac:spMkLst>
        </pc:spChg>
        <pc:picChg chg="add mod">
          <ac:chgData name="GIA KHANH" userId="8ddfde2cd3c7534b" providerId="LiveId" clId="{C7280642-B23E-4536-A690-9D2E27EE9F2D}" dt="2025-10-20T14:59:29.673" v="287" actId="962"/>
          <ac:picMkLst>
            <pc:docMk/>
            <pc:sldMk cId="3255743346" sldId="353"/>
            <ac:picMk id="2" creationId="{DA92BB04-0BD0-F7AF-B344-0C2995FCC1F3}"/>
          </ac:picMkLst>
        </pc:picChg>
        <pc:picChg chg="add mod">
          <ac:chgData name="GIA KHANH" userId="8ddfde2cd3c7534b" providerId="LiveId" clId="{C7280642-B23E-4536-A690-9D2E27EE9F2D}" dt="2025-10-20T15:00:31.644" v="298" actId="14100"/>
          <ac:picMkLst>
            <pc:docMk/>
            <pc:sldMk cId="3255743346" sldId="353"/>
            <ac:picMk id="3" creationId="{F6512387-9CCF-B08E-97D0-E35DC0964140}"/>
          </ac:picMkLst>
        </pc:picChg>
      </pc:sldChg>
      <pc:sldChg chg="new del">
        <pc:chgData name="GIA KHANH" userId="8ddfde2cd3c7534b" providerId="LiveId" clId="{C7280642-B23E-4536-A690-9D2E27EE9F2D}" dt="2025-10-20T15:05:55.926" v="386" actId="2696"/>
        <pc:sldMkLst>
          <pc:docMk/>
          <pc:sldMk cId="3582315480" sldId="354"/>
        </pc:sldMkLst>
      </pc:sldChg>
      <pc:sldChg chg="addSp delSp modSp add mod delAnim modAnim">
        <pc:chgData name="GIA KHANH" userId="8ddfde2cd3c7534b" providerId="LiveId" clId="{C7280642-B23E-4536-A690-9D2E27EE9F2D}" dt="2025-10-21T01:40:35.233" v="716" actId="1036"/>
        <pc:sldMkLst>
          <pc:docMk/>
          <pc:sldMk cId="3673816471" sldId="355"/>
        </pc:sldMkLst>
        <pc:spChg chg="mod">
          <ac:chgData name="GIA KHANH" userId="8ddfde2cd3c7534b" providerId="LiveId" clId="{C7280642-B23E-4536-A690-9D2E27EE9F2D}" dt="2025-10-20T15:07:09.020" v="399" actId="113"/>
          <ac:spMkLst>
            <pc:docMk/>
            <pc:sldMk cId="3673816471" sldId="355"/>
            <ac:spMk id="3" creationId="{EB1BAD40-46BA-F800-68BB-CBBF1FAA9226}"/>
          </ac:spMkLst>
        </pc:spChg>
        <pc:graphicFrameChg chg="add del modGraphic">
          <ac:chgData name="GIA KHANH" userId="8ddfde2cd3c7534b" providerId="LiveId" clId="{C7280642-B23E-4536-A690-9D2E27EE9F2D}" dt="2025-10-21T00:52:07.904" v="711" actId="27309"/>
          <ac:graphicFrameMkLst>
            <pc:docMk/>
            <pc:sldMk cId="3673816471" sldId="355"/>
            <ac:graphicFrameMk id="5" creationId="{2A4149F1-5184-8A2F-86D6-206D1C5AA7B9}"/>
          </ac:graphicFrameMkLst>
        </pc:graphicFrameChg>
        <pc:graphicFrameChg chg="add del modGraphic">
          <ac:chgData name="GIA KHANH" userId="8ddfde2cd3c7534b" providerId="LiveId" clId="{C7280642-B23E-4536-A690-9D2E27EE9F2D}" dt="2025-10-21T01:37:48.676" v="713" actId="27309"/>
          <ac:graphicFrameMkLst>
            <pc:docMk/>
            <pc:sldMk cId="3673816471" sldId="355"/>
            <ac:graphicFrameMk id="7" creationId="{ECB1B852-AC05-8B7D-1BDA-ED9AA8CA9C0E}"/>
          </ac:graphicFrameMkLst>
        </pc:graphicFrameChg>
        <pc:picChg chg="add mod">
          <ac:chgData name="GIA KHANH" userId="8ddfde2cd3c7534b" providerId="LiveId" clId="{C7280642-B23E-4536-A690-9D2E27EE9F2D}" dt="2025-10-21T01:40:35.233" v="716" actId="1036"/>
          <ac:picMkLst>
            <pc:docMk/>
            <pc:sldMk cId="3673816471" sldId="355"/>
            <ac:picMk id="2" creationId="{63FB0DEC-7A51-B1CE-04FF-14C586728164}"/>
          </ac:picMkLst>
        </pc:picChg>
        <pc:picChg chg="del mod">
          <ac:chgData name="GIA KHANH" userId="8ddfde2cd3c7534b" providerId="LiveId" clId="{C7280642-B23E-4536-A690-9D2E27EE9F2D}" dt="2025-10-20T15:05:22.709" v="315" actId="478"/>
          <ac:picMkLst>
            <pc:docMk/>
            <pc:sldMk cId="3673816471" sldId="355"/>
            <ac:picMk id="5" creationId="{50E03D42-3CF2-CA4F-ED3D-79BD9297575F}"/>
          </ac:picMkLst>
        </pc:picChg>
        <pc:picChg chg="del">
          <ac:chgData name="GIA KHANH" userId="8ddfde2cd3c7534b" providerId="LiveId" clId="{C7280642-B23E-4536-A690-9D2E27EE9F2D}" dt="2025-10-20T15:06:01.919" v="387" actId="478"/>
          <ac:picMkLst>
            <pc:docMk/>
            <pc:sldMk cId="3673816471" sldId="355"/>
            <ac:picMk id="6" creationId="{4B5DE4C5-C5C5-4477-2860-14491E8E7875}"/>
          </ac:picMkLst>
        </pc:picChg>
      </pc:sldChg>
      <pc:sldChg chg="add del setBg">
        <pc:chgData name="GIA KHANH" userId="8ddfde2cd3c7534b" providerId="LiveId" clId="{C7280642-B23E-4536-A690-9D2E27EE9F2D}" dt="2025-10-20T15:04:29.852" v="310"/>
        <pc:sldMkLst>
          <pc:docMk/>
          <pc:sldMk cId="4043055872" sldId="355"/>
        </pc:sldMkLst>
      </pc:sldChg>
      <pc:sldChg chg="add del setBg">
        <pc:chgData name="GIA KHANH" userId="8ddfde2cd3c7534b" providerId="LiveId" clId="{C7280642-B23E-4536-A690-9D2E27EE9F2D}" dt="2025-10-20T15:05:00.706" v="313"/>
        <pc:sldMkLst>
          <pc:docMk/>
          <pc:sldMk cId="478201939" sldId="356"/>
        </pc:sldMkLst>
      </pc:sldChg>
      <pc:sldChg chg="new del">
        <pc:chgData name="GIA KHANH" userId="8ddfde2cd3c7534b" providerId="LiveId" clId="{C7280642-B23E-4536-A690-9D2E27EE9F2D}" dt="2025-10-20T15:08:50.652" v="431" actId="2696"/>
        <pc:sldMkLst>
          <pc:docMk/>
          <pc:sldMk cId="3359382539" sldId="356"/>
        </pc:sldMkLst>
      </pc:sldChg>
      <pc:sldChg chg="add del setBg">
        <pc:chgData name="GIA KHANH" userId="8ddfde2cd3c7534b" providerId="LiveId" clId="{C7280642-B23E-4536-A690-9D2E27EE9F2D}" dt="2025-10-20T15:04:26.981" v="309"/>
        <pc:sldMkLst>
          <pc:docMk/>
          <pc:sldMk cId="3942838084" sldId="356"/>
        </pc:sldMkLst>
      </pc:sldChg>
      <pc:sldChg chg="add del setBg">
        <pc:chgData name="GIA KHANH" userId="8ddfde2cd3c7534b" providerId="LiveId" clId="{C7280642-B23E-4536-A690-9D2E27EE9F2D}" dt="2025-10-20T15:04:26.255" v="308"/>
        <pc:sldMkLst>
          <pc:docMk/>
          <pc:sldMk cId="1360260001" sldId="357"/>
        </pc:sldMkLst>
      </pc:sldChg>
      <pc:sldChg chg="delSp modSp add mod">
        <pc:chgData name="GIA KHANH" userId="8ddfde2cd3c7534b" providerId="LiveId" clId="{C7280642-B23E-4536-A690-9D2E27EE9F2D}" dt="2025-10-20T15:08:40.511" v="430" actId="113"/>
        <pc:sldMkLst>
          <pc:docMk/>
          <pc:sldMk cId="3067912083" sldId="357"/>
        </pc:sldMkLst>
        <pc:spChg chg="mod">
          <ac:chgData name="GIA KHANH" userId="8ddfde2cd3c7534b" providerId="LiveId" clId="{C7280642-B23E-4536-A690-9D2E27EE9F2D}" dt="2025-10-20T15:08:40.511" v="430" actId="113"/>
          <ac:spMkLst>
            <pc:docMk/>
            <pc:sldMk cId="3067912083" sldId="357"/>
            <ac:spMk id="3" creationId="{22723AA2-A9DD-0590-268B-3EECD1BF2836}"/>
          </ac:spMkLst>
        </pc:spChg>
        <pc:picChg chg="del">
          <ac:chgData name="GIA KHANH" userId="8ddfde2cd3c7534b" providerId="LiveId" clId="{C7280642-B23E-4536-A690-9D2E27EE9F2D}" dt="2025-10-20T15:08:05.970" v="406" actId="478"/>
          <ac:picMkLst>
            <pc:docMk/>
            <pc:sldMk cId="3067912083" sldId="357"/>
            <ac:picMk id="5" creationId="{7DF55D0A-F2DA-60FD-73EA-173CA6F26216}"/>
          </ac:picMkLst>
        </pc:picChg>
      </pc:sldChg>
      <pc:sldChg chg="addSp modSp new modAnim">
        <pc:chgData name="GIA KHANH" userId="8ddfde2cd3c7534b" providerId="LiveId" clId="{C7280642-B23E-4536-A690-9D2E27EE9F2D}" dt="2025-10-20T15:10:33.773" v="433"/>
        <pc:sldMkLst>
          <pc:docMk/>
          <pc:sldMk cId="253890311" sldId="358"/>
        </pc:sldMkLst>
        <pc:picChg chg="add mod">
          <ac:chgData name="GIA KHANH" userId="8ddfde2cd3c7534b" providerId="LiveId" clId="{C7280642-B23E-4536-A690-9D2E27EE9F2D}" dt="2025-10-20T15:10:33.773" v="433"/>
          <ac:picMkLst>
            <pc:docMk/>
            <pc:sldMk cId="253890311" sldId="358"/>
            <ac:picMk id="2" creationId="{A0907AC1-F07F-529E-6B2A-17A2E5857187}"/>
          </ac:picMkLst>
        </pc:picChg>
      </pc:sldChg>
      <pc:sldChg chg="addSp modSp new modAnim">
        <pc:chgData name="GIA KHANH" userId="8ddfde2cd3c7534b" providerId="LiveId" clId="{C7280642-B23E-4536-A690-9D2E27EE9F2D}" dt="2025-10-20T15:12:05.683" v="436"/>
        <pc:sldMkLst>
          <pc:docMk/>
          <pc:sldMk cId="3521754927" sldId="359"/>
        </pc:sldMkLst>
        <pc:picChg chg="add mod">
          <ac:chgData name="GIA KHANH" userId="8ddfde2cd3c7534b" providerId="LiveId" clId="{C7280642-B23E-4536-A690-9D2E27EE9F2D}" dt="2025-10-20T15:12:05.683" v="436"/>
          <ac:picMkLst>
            <pc:docMk/>
            <pc:sldMk cId="3521754927" sldId="359"/>
            <ac:picMk id="2" creationId="{8D08FDCD-4ED0-9E27-370D-0D450C05C1FC}"/>
          </ac:picMkLst>
        </pc:picChg>
      </pc:sldChg>
      <pc:sldChg chg="addSp delSp modSp new mod setBg delAnim modAnim">
        <pc:chgData name="GIA KHANH" userId="8ddfde2cd3c7534b" providerId="LiveId" clId="{C7280642-B23E-4536-A690-9D2E27EE9F2D}" dt="2025-10-20T15:36:21.319" v="526" actId="14100"/>
        <pc:sldMkLst>
          <pc:docMk/>
          <pc:sldMk cId="2680589542" sldId="360"/>
        </pc:sldMkLst>
        <pc:picChg chg="add del mod">
          <ac:chgData name="GIA KHANH" userId="8ddfde2cd3c7534b" providerId="LiveId" clId="{C7280642-B23E-4536-A690-9D2E27EE9F2D}" dt="2025-10-20T15:18:56.959" v="439" actId="478"/>
          <ac:picMkLst>
            <pc:docMk/>
            <pc:sldMk cId="2680589542" sldId="360"/>
            <ac:picMk id="2" creationId="{18431089-AB3C-4F58-F656-F36FF662726D}"/>
          </ac:picMkLst>
        </pc:picChg>
        <pc:picChg chg="add mod">
          <ac:chgData name="GIA KHANH" userId="8ddfde2cd3c7534b" providerId="LiveId" clId="{C7280642-B23E-4536-A690-9D2E27EE9F2D}" dt="2025-10-20T15:36:21.319" v="526" actId="14100"/>
          <ac:picMkLst>
            <pc:docMk/>
            <pc:sldMk cId="2680589542" sldId="360"/>
            <ac:picMk id="3" creationId="{0BF06F9E-ABF3-9BD8-E3E6-31C519CB07E3}"/>
          </ac:picMkLst>
        </pc:picChg>
        <pc:picChg chg="add mod">
          <ac:chgData name="GIA KHANH" userId="8ddfde2cd3c7534b" providerId="LiveId" clId="{C7280642-B23E-4536-A690-9D2E27EE9F2D}" dt="2025-10-20T15:29:25.829" v="474" actId="1076"/>
          <ac:picMkLst>
            <pc:docMk/>
            <pc:sldMk cId="2680589542" sldId="360"/>
            <ac:picMk id="4" creationId="{BA1D0209-5A9E-815A-7DC1-2CC252B6A1EC}"/>
          </ac:picMkLst>
        </pc:picChg>
      </pc:sldChg>
      <pc:sldChg chg="addSp modSp new mod modAnim">
        <pc:chgData name="GIA KHANH" userId="8ddfde2cd3c7534b" providerId="LiveId" clId="{C7280642-B23E-4536-A690-9D2E27EE9F2D}" dt="2025-10-20T15:35:35.464" v="522"/>
        <pc:sldMkLst>
          <pc:docMk/>
          <pc:sldMk cId="640311715" sldId="361"/>
        </pc:sldMkLst>
        <pc:picChg chg="add mod">
          <ac:chgData name="GIA KHANH" userId="8ddfde2cd3c7534b" providerId="LiveId" clId="{C7280642-B23E-4536-A690-9D2E27EE9F2D}" dt="2025-10-20T15:35:02.276" v="517" actId="14100"/>
          <ac:picMkLst>
            <pc:docMk/>
            <pc:sldMk cId="640311715" sldId="361"/>
            <ac:picMk id="2" creationId="{BC1AD6E8-615C-EA27-AE5D-7C2F720DFF4C}"/>
          </ac:picMkLst>
        </pc:picChg>
        <pc:picChg chg="add mod">
          <ac:chgData name="GIA KHANH" userId="8ddfde2cd3c7534b" providerId="LiveId" clId="{C7280642-B23E-4536-A690-9D2E27EE9F2D}" dt="2025-10-20T15:35:20.855" v="520" actId="14100"/>
          <ac:picMkLst>
            <pc:docMk/>
            <pc:sldMk cId="640311715" sldId="361"/>
            <ac:picMk id="3" creationId="{9CBBEFDA-A0B3-28A2-235A-2305E37F2FB2}"/>
          </ac:picMkLst>
        </pc:picChg>
      </pc:sldChg>
      <pc:sldChg chg="addSp delSp modSp new del mod setBg">
        <pc:chgData name="GIA KHANH" userId="8ddfde2cd3c7534b" providerId="LiveId" clId="{C7280642-B23E-4536-A690-9D2E27EE9F2D}" dt="2025-10-20T15:32:42.747" v="496" actId="2696"/>
        <pc:sldMkLst>
          <pc:docMk/>
          <pc:sldMk cId="1510771077" sldId="361"/>
        </pc:sldMkLst>
        <pc:spChg chg="add del">
          <ac:chgData name="GIA KHANH" userId="8ddfde2cd3c7534b" providerId="LiveId" clId="{C7280642-B23E-4536-A690-9D2E27EE9F2D}" dt="2025-10-20T15:30:34.534" v="483" actId="26606"/>
          <ac:spMkLst>
            <pc:docMk/>
            <pc:sldMk cId="1510771077" sldId="361"/>
            <ac:spMk id="7" creationId="{42A4FC2C-047E-45A5-965D-8E1E3BF09BC6}"/>
          </ac:spMkLst>
        </pc:spChg>
        <pc:picChg chg="add mod ord">
          <ac:chgData name="GIA KHANH" userId="8ddfde2cd3c7534b" providerId="LiveId" clId="{C7280642-B23E-4536-A690-9D2E27EE9F2D}" dt="2025-10-20T15:30:34.534" v="483" actId="26606"/>
          <ac:picMkLst>
            <pc:docMk/>
            <pc:sldMk cId="1510771077" sldId="361"/>
            <ac:picMk id="2" creationId="{BD3B6AF8-9875-9A97-D932-E8F7DA274CB7}"/>
          </ac:picMkLst>
        </pc:picChg>
        <pc:picChg chg="add mod">
          <ac:chgData name="GIA KHANH" userId="8ddfde2cd3c7534b" providerId="LiveId" clId="{C7280642-B23E-4536-A690-9D2E27EE9F2D}" dt="2025-10-20T15:30:42.271" v="485" actId="1076"/>
          <ac:picMkLst>
            <pc:docMk/>
            <pc:sldMk cId="1510771077" sldId="361"/>
            <ac:picMk id="3" creationId="{51DE331C-397F-EE6A-BEC4-4FBAFD02E606}"/>
          </ac:picMkLst>
        </pc:picChg>
        <pc:picChg chg="add del mod">
          <ac:chgData name="GIA KHANH" userId="8ddfde2cd3c7534b" providerId="LiveId" clId="{C7280642-B23E-4536-A690-9D2E27EE9F2D}" dt="2025-10-20T15:31:26.746" v="488" actId="478"/>
          <ac:picMkLst>
            <pc:docMk/>
            <pc:sldMk cId="1510771077" sldId="361"/>
            <ac:picMk id="4" creationId="{2C3B5346-F5DC-E6E0-F470-5C417E843C46}"/>
          </ac:picMkLst>
        </pc:picChg>
        <pc:picChg chg="add del mod">
          <ac:chgData name="GIA KHANH" userId="8ddfde2cd3c7534b" providerId="LiveId" clId="{C7280642-B23E-4536-A690-9D2E27EE9F2D}" dt="2025-10-20T15:31:58.344" v="491" actId="478"/>
          <ac:picMkLst>
            <pc:docMk/>
            <pc:sldMk cId="1510771077" sldId="361"/>
            <ac:picMk id="5" creationId="{ADB699C8-0D3C-F8D5-B46F-F06B59398C5D}"/>
          </ac:picMkLst>
        </pc:picChg>
        <pc:picChg chg="add mod">
          <ac:chgData name="GIA KHANH" userId="8ddfde2cd3c7534b" providerId="LiveId" clId="{C7280642-B23E-4536-A690-9D2E27EE9F2D}" dt="2025-10-20T15:32:21.647" v="493" actId="1076"/>
          <ac:picMkLst>
            <pc:docMk/>
            <pc:sldMk cId="1510771077" sldId="361"/>
            <ac:picMk id="6" creationId="{7850A968-49F6-3FF2-BD52-A2C95AE19F17}"/>
          </ac:picMkLst>
        </pc:picChg>
        <pc:picChg chg="add mod">
          <ac:chgData name="GIA KHANH" userId="8ddfde2cd3c7534b" providerId="LiveId" clId="{C7280642-B23E-4536-A690-9D2E27EE9F2D}" dt="2025-10-20T15:32:33.981" v="495" actId="1076"/>
          <ac:picMkLst>
            <pc:docMk/>
            <pc:sldMk cId="1510771077" sldId="361"/>
            <ac:picMk id="8" creationId="{760287C8-7390-9AB3-ABF7-7032739F995F}"/>
          </ac:picMkLst>
        </pc:picChg>
      </pc:sldChg>
      <pc:sldChg chg="addSp modSp new mod setBg modAnim">
        <pc:chgData name="GIA KHANH" userId="8ddfde2cd3c7534b" providerId="LiveId" clId="{C7280642-B23E-4536-A690-9D2E27EE9F2D}" dt="2025-10-20T15:59:44.312" v="708"/>
        <pc:sldMkLst>
          <pc:docMk/>
          <pc:sldMk cId="855863471" sldId="362"/>
        </pc:sldMkLst>
        <pc:picChg chg="add mod ord">
          <ac:chgData name="GIA KHANH" userId="8ddfde2cd3c7534b" providerId="LiveId" clId="{C7280642-B23E-4536-A690-9D2E27EE9F2D}" dt="2025-10-20T15:57:36.967" v="678" actId="1076"/>
          <ac:picMkLst>
            <pc:docMk/>
            <pc:sldMk cId="855863471" sldId="362"/>
            <ac:picMk id="2" creationId="{4BD8D078-42CB-F1C7-DEBB-7CEB4EE1A58F}"/>
          </ac:picMkLst>
        </pc:picChg>
        <pc:picChg chg="add mod">
          <ac:chgData name="GIA KHANH" userId="8ddfde2cd3c7534b" providerId="LiveId" clId="{C7280642-B23E-4536-A690-9D2E27EE9F2D}" dt="2025-10-20T15:58:00.685" v="683" actId="14100"/>
          <ac:picMkLst>
            <pc:docMk/>
            <pc:sldMk cId="855863471" sldId="362"/>
            <ac:picMk id="3" creationId="{978CA788-E5A9-571F-325E-62F7288AEFED}"/>
          </ac:picMkLst>
        </pc:picChg>
        <pc:picChg chg="add mod ord">
          <ac:chgData name="GIA KHANH" userId="8ddfde2cd3c7534b" providerId="LiveId" clId="{C7280642-B23E-4536-A690-9D2E27EE9F2D}" dt="2025-10-20T15:58:59.968" v="698" actId="1076"/>
          <ac:picMkLst>
            <pc:docMk/>
            <pc:sldMk cId="855863471" sldId="362"/>
            <ac:picMk id="4" creationId="{257B21B4-7F98-69D8-9AD8-25247ED90B5B}"/>
          </ac:picMkLst>
        </pc:picChg>
        <pc:picChg chg="add mod">
          <ac:chgData name="GIA KHANH" userId="8ddfde2cd3c7534b" providerId="LiveId" clId="{C7280642-B23E-4536-A690-9D2E27EE9F2D}" dt="2025-10-20T15:58:46.031" v="695" actId="1076"/>
          <ac:picMkLst>
            <pc:docMk/>
            <pc:sldMk cId="855863471" sldId="362"/>
            <ac:picMk id="5" creationId="{DA0213E3-2580-7860-A145-BF0BEC4284CA}"/>
          </ac:picMkLst>
        </pc:picChg>
        <pc:cxnChg chg="add">
          <ac:chgData name="GIA KHANH" userId="8ddfde2cd3c7534b" providerId="LiveId" clId="{C7280642-B23E-4536-A690-9D2E27EE9F2D}" dt="2025-10-20T15:54:02.527" v="665" actId="26606"/>
          <ac:cxnSpMkLst>
            <pc:docMk/>
            <pc:sldMk cId="855863471" sldId="362"/>
            <ac:cxnSpMk id="10" creationId="{91B6081D-D3E8-4209-B85B-EB1C655A6272}"/>
          </ac:cxnSpMkLst>
        </pc:cxnChg>
        <pc:cxnChg chg="add">
          <ac:chgData name="GIA KHANH" userId="8ddfde2cd3c7534b" providerId="LiveId" clId="{C7280642-B23E-4536-A690-9D2E27EE9F2D}" dt="2025-10-20T15:54:02.527" v="665" actId="26606"/>
          <ac:cxnSpMkLst>
            <pc:docMk/>
            <pc:sldMk cId="855863471" sldId="362"/>
            <ac:cxnSpMk id="12" creationId="{28CA55E4-1295-45C8-BA05-5A9E705B749A}"/>
          </ac:cxnSpMkLst>
        </pc:cxnChg>
        <pc:cxnChg chg="add">
          <ac:chgData name="GIA KHANH" userId="8ddfde2cd3c7534b" providerId="LiveId" clId="{C7280642-B23E-4536-A690-9D2E27EE9F2D}" dt="2025-10-20T15:54:02.527" v="665" actId="26606"/>
          <ac:cxnSpMkLst>
            <pc:docMk/>
            <pc:sldMk cId="855863471" sldId="362"/>
            <ac:cxnSpMk id="14" creationId="{08C5794E-A9A1-4A23-AF68-C79A7822334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12678-BEB8-492E-B9C6-4299AAB9DEA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D0E57-7F75-42BA-BBD2-3B3B0291E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A3D027E-086C-480D-A73C-97435326F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C2F66C3-DA49-42C4-AA04-16CA6057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D1EF-5630-4896-A6C3-46E769690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F99F3-BFE0-4CB5-8E5C-C977060C6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31A02-1BDF-46B0-9892-770257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7E8EB-F38E-45A6-BCCC-FBE26D6D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A737B-7E57-4D7D-BA45-64A9F930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1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1EB4-B028-4D89-8312-3910B9AF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C816B-3EB6-4E58-A5A3-D0738274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C8119-9560-45A1-8490-4D49B533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AB044-57A8-4E94-885C-E0D906B9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CC406-2AE5-46F3-BA2F-E4424E24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FB94D-8E49-4832-BE25-0C5906BEE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28BF0-0015-4376-8DF5-5D4105980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E5007-5367-4314-9000-9077B27E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28EB3-C947-448B-A05C-DAB322EE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6AF0A-B6D1-4E02-B284-5933093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3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5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63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87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9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90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22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00C6-5FD0-440E-97C6-3CDC88FE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DD9F-9FE5-4C46-B66A-4D0D7C4CC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0BE8F-B6BE-4696-96D8-307CDE98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24B6-92AC-4AB3-867A-5660EB6E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54E39-26CC-4C16-9710-08861DF1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88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9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AD839E-C05E-41B4-95D4-92B07ED3B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BEFD41-ABCA-496E-8C1C-45CEE3303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B7A5A3-223B-46A7-B359-AB7430484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885FC-68D7-4849-8C08-F4DDB853A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7205"/>
      </p:ext>
    </p:extLst>
  </p:cSld>
  <p:clrMapOvr>
    <a:masterClrMapping/>
  </p:clrMapOvr>
  <p:transition spd="slow" advClick="0" advTm="1200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E89A78-EAE2-4F1A-9382-761D6F270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4068D0-047E-41A9-B709-D242E61C7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82D298-E78E-409F-AC5A-AB77D2EB4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27EC1-A740-4DCC-806C-14629FD40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51963"/>
      </p:ext>
    </p:extLst>
  </p:cSld>
  <p:clrMapOvr>
    <a:masterClrMapping/>
  </p:clrMapOvr>
  <p:transition spd="slow" advClick="0" advTm="1200000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ABEF7A-C4CB-47C5-AE08-9FE0E6150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7CA359-0AA1-437D-993A-58E8C2E40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9CB098-7A63-4AFE-8E68-131D3C14F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21ED-E636-4DCA-B7E2-B0EFD8E98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210314"/>
      </p:ext>
    </p:extLst>
  </p:cSld>
  <p:clrMapOvr>
    <a:masterClrMapping/>
  </p:clrMapOvr>
  <p:transition spd="slow" advClick="0" advTm="1200000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FA1AAAF-9B57-4FD9-BAA3-B293EE3E7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036DE2C-7CEC-4CD5-B93B-98F87AEC2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1A990C8-3A53-4B93-BBFC-E3DAD653D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0C0D-9317-4E96-A033-FCFE8EA657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756346"/>
      </p:ext>
    </p:extLst>
  </p:cSld>
  <p:clrMapOvr>
    <a:masterClrMapping/>
  </p:clrMapOvr>
  <p:transition spd="slow" advClick="0" advTm="1200000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FC97B4-E791-447E-8522-CA156813DC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A45C69-3037-4082-A7C8-903817175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BA56DF-34F4-44E9-AA74-0993A59A9A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1940-4F7F-4276-9299-FB6505CEB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153078"/>
      </p:ext>
    </p:extLst>
  </p:cSld>
  <p:clrMapOvr>
    <a:masterClrMapping/>
  </p:clrMapOvr>
  <p:transition spd="slow" advClick="0" advTm="1200000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0687D3-77F0-4502-9790-427ED2E4E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21EE5-ABA6-4FB6-B679-0F8879308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A2D83F-7E25-4F3A-8C07-27F775731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4721-FD2F-4E15-A907-3C8BC9AC2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77738"/>
      </p:ext>
    </p:extLst>
  </p:cSld>
  <p:clrMapOvr>
    <a:masterClrMapping/>
  </p:clrMapOvr>
  <p:transition spd="slow" advClick="0" advTm="1200000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5C8927-6ED4-44DE-801A-31E580040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6FDDF6-EA2F-4877-83ED-6DA6E073C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1FD69B-5935-4E2B-939F-38C4FDE40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5C947-29BD-476E-816E-ABF4709B6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39080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168F-5273-4C39-AA0F-2D0F2D58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3D49B-1456-4352-9FC7-973F5BD49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39F40-BFD8-4188-A0CE-5DE169471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AFA7-3984-4F16-B018-64407818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D66A5-B49F-4411-929D-2E03753F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38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CF65A10-A02E-4E6D-8319-DE7A9710CA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93959B9-16E9-4980-9216-26AF942EC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236B5267-64D0-4C5F-A99F-F0807270F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A8440-AC9E-446D-BAB1-6A4A9D4E7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183286"/>
      </p:ext>
    </p:extLst>
  </p:cSld>
  <p:clrMapOvr>
    <a:masterClrMapping/>
  </p:clrMapOvr>
  <p:transition spd="slow" advClick="0" advTm="1200000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6B8044A-850E-4038-BEE7-33D33E72C8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971B29B-9B74-420F-AD07-EECBC7826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F1274C4-C538-49EE-8CB5-A7F49B569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3961-5CA2-411F-966B-CF52A07CC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913285"/>
      </p:ext>
    </p:extLst>
  </p:cSld>
  <p:clrMapOvr>
    <a:masterClrMapping/>
  </p:clrMapOvr>
  <p:transition spd="slow" advClick="0" advTm="1200000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6D887C-93E1-450D-8BE0-5F49A334A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BF4B1-15C7-45F6-A642-5119B931A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B8C7DA-391B-427C-B98B-7DEFEF196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E9E4F-68A4-415A-A9D8-23BF4AD21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205904"/>
      </p:ext>
    </p:extLst>
  </p:cSld>
  <p:clrMapOvr>
    <a:masterClrMapping/>
  </p:clrMapOvr>
  <p:transition spd="slow" advClick="0" advTm="1200000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B94642-9E1C-415C-94C5-AA8C3DE42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EEBF07-C0D3-4995-AE3F-C614A5FEC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905BB8-3DF4-491F-A4DA-32805B0BF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0B1A-2363-4561-893A-862873DC7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020189"/>
      </p:ext>
    </p:extLst>
  </p:cSld>
  <p:clrMapOvr>
    <a:masterClrMapping/>
  </p:clrMapOvr>
  <p:transition spd="slow" advClick="0" advTm="1200000">
    <p:newsfla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4E6DA6-5171-4941-ABA6-FD9AA17E8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7B10F7-1AAF-47FD-A00A-8AFBE1675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F23643-9AF7-4D71-B6BC-8BDB7C72E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F389-0A7E-4918-81DC-BCDE96DB7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655185"/>
      </p:ext>
    </p:extLst>
  </p:cSld>
  <p:clrMapOvr>
    <a:masterClrMapping/>
  </p:clrMapOvr>
  <p:transition spd="slow" advClick="0" advTm="120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F6AE-28D4-4CDD-B661-43DEAEE9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BF8B-8CF4-466B-8E84-498F8F159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E8011-CD4A-4D62-84A9-6AA89672F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6C2BB-3226-4A16-97E2-CAEE2867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FB215-03A9-4EDF-BCD1-C26165D7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B8DF5-5A3E-4767-81A2-6D092EB5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4B7-3C90-4F05-A1B0-30CC49DF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F70C7-47EC-41BB-9156-874AA0BE5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014DD-74C5-47B7-A0A9-FF8234AE0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ABF66-F01F-429B-9F8A-9E6E55612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4DDF0-52CB-4C01-B8E8-9800D854C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96C3B8-7C7A-42C0-AEED-EEF0791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2927A-8D4C-4B6E-84E2-31B1560A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00E90-40A3-4A9F-91CF-5DE12AB25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177B-DAEF-4A85-A9EE-4C7AD4BE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9AE5E-9FF6-48E2-99CC-FE2590F7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82669-DE1F-4022-A862-B0B97553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E283E-5450-4575-8040-8E29E356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1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B4630-0424-445D-B9BE-6EEC01FD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E547F-44BB-4C46-86CF-774B95EB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EF39-4992-4B76-A408-A72A5A16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5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7A02-4AD3-4116-B72D-FA1FC511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CE53A-EFFD-4955-8DEC-0CA02475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C58C4-A67B-4B3D-9E01-BB1FD54FC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07D36-3192-4E2F-ACE2-F83190AFF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3E185-FB1B-4CC5-A50B-07F0D3AE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B4AE-344F-42B7-A591-E663D86C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67D7-D2F4-459B-8811-F9913A41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83C01-E16B-4CE9-8872-B73D0CC0D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8C537-F432-45AB-A256-D9C92C7C9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D70DB-C101-4BFD-A960-63C4FEC5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25257-3E41-446B-B74A-AD729ABF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EF2B1-D0B3-4B33-AD19-40BF5AB5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6D2C0-49CD-487D-A3FA-71362D87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8ADD8-8AB9-4342-83BC-CAD62983B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99F00-1C74-48C3-9BCC-DD68ACE48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F9CAC-2A0F-4399-A74A-1E0729D942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9255F-F01A-4030-AEEE-F016216CB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2C58-8B77-49E0-825F-293192B1C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1C00-5E86-4BEB-8915-CC3F82EBE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6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6ADCFD-FE89-450A-8973-AC2BB19A6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6B1181-B750-4ED3-8DE8-3C40ADA76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1045A3F-C10E-4A7C-A66A-AC591907C2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63E4FED-ED3C-410A-8554-044D2E852C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80BC42F-EEB3-4BEC-AA5A-A2D68A227F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AA5309-EF59-43F6-A819-604430B30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51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9.png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video" Target="../media/media12.mp4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microsoft.com/office/2007/relationships/media" Target="../media/media12.mp4"/><Relationship Id="rId1" Type="http://schemas.openxmlformats.org/officeDocument/2006/relationships/tags" Target="../tags/tag2.xml"/><Relationship Id="rId6" Type="http://schemas.openxmlformats.org/officeDocument/2006/relationships/image" Target="../media/image36.gif"/><Relationship Id="rId11" Type="http://schemas.openxmlformats.org/officeDocument/2006/relationships/image" Target="../media/image44.gif"/><Relationship Id="rId5" Type="http://schemas.openxmlformats.org/officeDocument/2006/relationships/image" Target="../media/image41.png"/><Relationship Id="rId10" Type="http://schemas.openxmlformats.org/officeDocument/2006/relationships/image" Target="../media/image43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D449B0F-EE7D-9DF0-B783-161112BCD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B9B9E6-3143-2487-5829-CDBC02A9A2EA}"/>
              </a:ext>
            </a:extLst>
          </p:cNvPr>
          <p:cNvSpPr/>
          <p:nvPr/>
        </p:nvSpPr>
        <p:spPr>
          <a:xfrm>
            <a:off x="3946525" y="857251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ỦY BAN NHÂN DÂN QUẬN LONG BIÊN</a:t>
            </a:r>
            <a:br>
              <a:rPr lang="en-US" b="1" dirty="0">
                <a:solidFill>
                  <a:srgbClr val="2D2D8A">
                    <a:lumMod val="50000"/>
                  </a:srgbClr>
                </a:solidFill>
              </a:rPr>
            </a:b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TRƯỜNG MẦM NON HOA ANH ĐÀO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904D1FF5-03CC-255C-2EA0-C4B83CC1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557339"/>
            <a:ext cx="989012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>
            <a:extLst>
              <a:ext uri="{FF2B5EF4-FFF2-40B4-BE49-F238E27FC236}">
                <a16:creationId xmlns:a16="http://schemas.microsoft.com/office/drawing/2014/main" id="{A9A500E5-5E98-D268-F170-1085A3906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-30957"/>
            <a:ext cx="12192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255536-2736-6C42-F23F-60D35917498C}"/>
              </a:ext>
            </a:extLst>
          </p:cNvPr>
          <p:cNvSpPr/>
          <p:nvPr/>
        </p:nvSpPr>
        <p:spPr>
          <a:xfrm>
            <a:off x="3143250" y="915988"/>
            <a:ext cx="59769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AEDE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BẮC QUANG</a:t>
            </a:r>
            <a:br>
              <a:rPr lang="en-US" b="1" dirty="0">
                <a:solidFill>
                  <a:srgbClr val="DAEDE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DAEDE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b="1" dirty="0">
                <a:solidFill>
                  <a:srgbClr val="DAEDE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MINH</a:t>
            </a:r>
            <a:endParaRPr lang="en-US" dirty="0">
              <a:solidFill>
                <a:srgbClr val="DAEDE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C68F5-829C-5F21-E3A6-473FF4EEA033}"/>
              </a:ext>
            </a:extLst>
          </p:cNvPr>
          <p:cNvSpPr txBox="1">
            <a:spLocks/>
          </p:cNvSpPr>
          <p:nvPr/>
        </p:nvSpPr>
        <p:spPr>
          <a:xfrm>
            <a:off x="1162050" y="3429001"/>
            <a:ext cx="9220200" cy="73977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TOÁN</a:t>
            </a: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PHÂN BIỆT HÌNH VUÔNG HÌNH TRÒN</a:t>
            </a:r>
            <a:endParaRPr lang="en-US" sz="3000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4TC</a:t>
            </a:r>
          </a:p>
          <a:p>
            <a:pPr algn="ctr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25-30p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Oanh</a:t>
            </a:r>
            <a:endParaRPr lang="en-US" sz="2100" b="1" dirty="0">
              <a:solidFill>
                <a:srgbClr val="2D2D8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lnSpc>
                <a:spcPct val="100000"/>
              </a:lnSpc>
              <a:defRPr/>
            </a:pPr>
            <a:r>
              <a:rPr lang="vi-VN" sz="21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100" b="1" dirty="0">
              <a:solidFill>
                <a:srgbClr val="2D2D8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3">
            <a:extLst>
              <a:ext uri="{FF2B5EF4-FFF2-40B4-BE49-F238E27FC236}">
                <a16:creationId xmlns:a16="http://schemas.microsoft.com/office/drawing/2014/main" id="{891968A1-0C01-D1EB-C741-5069FED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432" y="5892800"/>
            <a:ext cx="25314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 i="1" dirty="0" err="1">
                <a:solidFill>
                  <a:srgbClr val="000000"/>
                </a:solidFill>
              </a:rPr>
              <a:t>Năm</a:t>
            </a:r>
            <a:r>
              <a:rPr lang="en-US" altLang="en-US" sz="1800" b="1" i="1" dirty="0">
                <a:solidFill>
                  <a:srgbClr val="000000"/>
                </a:solidFill>
              </a:rPr>
              <a:t> </a:t>
            </a:r>
            <a:r>
              <a:rPr lang="en-US" altLang="en-US" sz="1800" b="1" i="1" dirty="0" err="1">
                <a:solidFill>
                  <a:srgbClr val="000000"/>
                </a:solidFill>
              </a:rPr>
              <a:t>học</a:t>
            </a:r>
            <a:r>
              <a:rPr lang="en-US" altLang="en-US" sz="1800" b="1" i="1" dirty="0">
                <a:solidFill>
                  <a:srgbClr val="000000"/>
                </a:solidFill>
              </a:rPr>
              <a:t>: 2025 - 2026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D4D87-1B04-B254-D758-D210A1B94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CC1122-4402-5647-BCE5-ADA1EE0A21B8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CBA392A-6AB1-5814-03A3-BD4315EDD448}"/>
              </a:ext>
            </a:extLst>
          </p:cNvPr>
          <p:cNvSpPr/>
          <p:nvPr/>
        </p:nvSpPr>
        <p:spPr>
          <a:xfrm>
            <a:off x="5337742" y="3329608"/>
            <a:ext cx="1828800" cy="1676400"/>
          </a:xfrm>
          <a:custGeom>
            <a:avLst/>
            <a:gdLst/>
            <a:ahLst/>
            <a:cxnLst/>
            <a:rect l="l" t="t" r="r" b="b"/>
            <a:pathLst>
              <a:path w="1065376" h="1045401">
                <a:moveTo>
                  <a:pt x="0" y="0"/>
                </a:moveTo>
                <a:lnTo>
                  <a:pt x="1065376" y="0"/>
                </a:lnTo>
                <a:lnTo>
                  <a:pt x="1065376" y="1045401"/>
                </a:lnTo>
                <a:lnTo>
                  <a:pt x="0" y="104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B0AB7EF-9099-4363-BE2F-B43782DA3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04" y="60485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CFFC580-86C8-4DE0-95AD-6CD76FAE0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8F419-19C3-F68A-E777-D170A6D7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9D6509-F8AC-E9A9-74A1-8AD9EC296341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FF2194C-3814-CB68-0EB8-596B277AAAD6}"/>
              </a:ext>
            </a:extLst>
          </p:cNvPr>
          <p:cNvSpPr/>
          <p:nvPr/>
        </p:nvSpPr>
        <p:spPr>
          <a:xfrm>
            <a:off x="5441894" y="4023410"/>
            <a:ext cx="909567" cy="1021599"/>
          </a:xfrm>
          <a:custGeom>
            <a:avLst/>
            <a:gdLst/>
            <a:ahLst/>
            <a:cxnLst/>
            <a:rect l="l" t="t" r="r" b="b"/>
            <a:pathLst>
              <a:path w="1663326" h="1663326">
                <a:moveTo>
                  <a:pt x="0" y="0"/>
                </a:moveTo>
                <a:lnTo>
                  <a:pt x="1663326" y="0"/>
                </a:lnTo>
                <a:lnTo>
                  <a:pt x="1663326" y="1663326"/>
                </a:lnTo>
                <a:lnTo>
                  <a:pt x="0" y="1663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620B184-32AD-D77C-F058-A8F26C956EE2}"/>
              </a:ext>
            </a:extLst>
          </p:cNvPr>
          <p:cNvSpPr/>
          <p:nvPr/>
        </p:nvSpPr>
        <p:spPr>
          <a:xfrm>
            <a:off x="6375307" y="3516284"/>
            <a:ext cx="548605" cy="522365"/>
          </a:xfrm>
          <a:custGeom>
            <a:avLst/>
            <a:gdLst/>
            <a:ahLst/>
            <a:cxnLst/>
            <a:rect l="l" t="t" r="r" b="b"/>
            <a:pathLst>
              <a:path w="822908" h="783548">
                <a:moveTo>
                  <a:pt x="0" y="0"/>
                </a:moveTo>
                <a:lnTo>
                  <a:pt x="822907" y="0"/>
                </a:lnTo>
                <a:lnTo>
                  <a:pt x="822907" y="783548"/>
                </a:lnTo>
                <a:lnTo>
                  <a:pt x="0" y="78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023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7BFB2-54C2-F6F4-2DA6-41EBC63D4F98}"/>
              </a:ext>
            </a:extLst>
          </p:cNvPr>
          <p:cNvSpPr/>
          <p:nvPr/>
        </p:nvSpPr>
        <p:spPr>
          <a:xfrm>
            <a:off x="5510141" y="3429000"/>
            <a:ext cx="710251" cy="696934"/>
          </a:xfrm>
          <a:custGeom>
            <a:avLst/>
            <a:gdLst/>
            <a:ahLst/>
            <a:cxnLst/>
            <a:rect l="l" t="t" r="r" b="b"/>
            <a:pathLst>
              <a:path w="1065376" h="1045401">
                <a:moveTo>
                  <a:pt x="0" y="0"/>
                </a:moveTo>
                <a:lnTo>
                  <a:pt x="1065376" y="0"/>
                </a:lnTo>
                <a:lnTo>
                  <a:pt x="1065376" y="1045401"/>
                </a:lnTo>
                <a:lnTo>
                  <a:pt x="0" y="104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278177-FF5B-0CFD-E6EB-C98D7F62FAEE}"/>
              </a:ext>
            </a:extLst>
          </p:cNvPr>
          <p:cNvSpPr/>
          <p:nvPr/>
        </p:nvSpPr>
        <p:spPr>
          <a:xfrm>
            <a:off x="6295324" y="4386424"/>
            <a:ext cx="708571" cy="413335"/>
          </a:xfrm>
          <a:custGeom>
            <a:avLst/>
            <a:gdLst/>
            <a:ahLst/>
            <a:cxnLst/>
            <a:rect l="l" t="t" r="r" b="b"/>
            <a:pathLst>
              <a:path w="1043343" h="782508">
                <a:moveTo>
                  <a:pt x="0" y="0"/>
                </a:moveTo>
                <a:lnTo>
                  <a:pt x="1043343" y="0"/>
                </a:lnTo>
                <a:lnTo>
                  <a:pt x="1043343" y="782508"/>
                </a:lnTo>
                <a:lnTo>
                  <a:pt x="0" y="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122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48663-476D-A55C-4BDB-9DFC93A6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98E14F-0E68-739F-722A-399AD0512FA3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1FFC5E3-1DC4-D117-03FC-1D7C42D1EF65}"/>
              </a:ext>
            </a:extLst>
          </p:cNvPr>
          <p:cNvSpPr/>
          <p:nvPr/>
        </p:nvSpPr>
        <p:spPr>
          <a:xfrm>
            <a:off x="5588000" y="3581400"/>
            <a:ext cx="1320800" cy="1168400"/>
          </a:xfrm>
          <a:custGeom>
            <a:avLst/>
            <a:gdLst/>
            <a:ahLst/>
            <a:cxnLst/>
            <a:rect l="l" t="t" r="r" b="b"/>
            <a:pathLst>
              <a:path w="822908" h="783548">
                <a:moveTo>
                  <a:pt x="0" y="0"/>
                </a:moveTo>
                <a:lnTo>
                  <a:pt x="822907" y="0"/>
                </a:lnTo>
                <a:lnTo>
                  <a:pt x="822907" y="783548"/>
                </a:lnTo>
                <a:lnTo>
                  <a:pt x="0" y="783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023"/>
            </a:stretch>
          </a:blipFill>
        </p:spPr>
      </p:sp>
      <p:pic>
        <p:nvPicPr>
          <p:cNvPr id="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110F249-2305-47E4-ABC8-BC5621611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731" y="5959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CFFC580-86C8-4DE0-95AD-6CD76FAE0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13AD86FF-2473-4A3D-9239-1328C0B968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029" y="123825"/>
            <a:ext cx="11582796" cy="6053138"/>
          </a:xfrm>
        </p:spPr>
      </p:pic>
    </p:spTree>
    <p:extLst>
      <p:ext uri="{BB962C8B-B14F-4D97-AF65-F5344CB8AC3E}">
        <p14:creationId xmlns:p14="http://schemas.microsoft.com/office/powerpoint/2010/main" val="11103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B4669-9F92-4CA9-BB14-40BBF78D6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-15558"/>
            <a:ext cx="10515600" cy="6782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902FD-4E02-491D-A3FE-F7768E812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412" y="1832429"/>
            <a:ext cx="1886183" cy="1388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A45F9-37D6-44DD-B7BA-53625FF3F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705" y="1832429"/>
            <a:ext cx="1498092" cy="1388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EDB52-5C57-46F8-A5DC-B5CF6907D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6807" y="3540761"/>
            <a:ext cx="546290" cy="401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AACC0-3BAB-436D-B641-B44B82868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200" y="3515522"/>
            <a:ext cx="433061" cy="401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A5845A-331F-476D-A694-E86AFC562894}"/>
              </a:ext>
            </a:extLst>
          </p:cNvPr>
          <p:cNvSpPr txBox="1"/>
          <p:nvPr/>
        </p:nvSpPr>
        <p:spPr>
          <a:xfrm>
            <a:off x="4279873" y="6407707"/>
            <a:ext cx="559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Liza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7293077848645">
            <a:hlinkClick r:id="" action="ppaction://media"/>
            <a:extLst>
              <a:ext uri="{FF2B5EF4-FFF2-40B4-BE49-F238E27FC236}">
                <a16:creationId xmlns:a16="http://schemas.microsoft.com/office/drawing/2014/main" id="{9639F81B-B9AD-4A40-A3AC-CF716FB80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875" y="5562600"/>
            <a:ext cx="1333500" cy="717550"/>
          </a:xfrm>
          <a:prstGeom prst="rect">
            <a:avLst/>
          </a:prstGeom>
        </p:spPr>
      </p:pic>
      <p:pic>
        <p:nvPicPr>
          <p:cNvPr id="12" name="7293077848645">
            <a:hlinkClick r:id="" action="ppaction://media"/>
            <a:extLst>
              <a:ext uri="{FF2B5EF4-FFF2-40B4-BE49-F238E27FC236}">
                <a16:creationId xmlns:a16="http://schemas.microsoft.com/office/drawing/2014/main" id="{A7E852D1-888D-42BE-830B-6CD8CED82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773" y="4061781"/>
            <a:ext cx="781703" cy="1389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F9940-20D5-4F43-8BF2-A23FDA2D0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755" y="1832429"/>
            <a:ext cx="1886183" cy="1388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EA4AA2-B805-48B0-B35B-317DC4CE6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048" y="1832429"/>
            <a:ext cx="1498092" cy="1388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6E5636-FE7B-4435-AB29-38909A611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0150" y="3540761"/>
            <a:ext cx="546290" cy="4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1167DD75-D91C-4417-A604-B9998AE56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06F9E-ABF3-9BD8-E3E6-31C519CB0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12" y="1832429"/>
            <a:ext cx="4338320" cy="3193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EFC72-109C-4F64-A8A7-344A04E98932}"/>
              </a:ext>
            </a:extLst>
          </p:cNvPr>
          <p:cNvSpPr txBox="1"/>
          <p:nvPr/>
        </p:nvSpPr>
        <p:spPr>
          <a:xfrm>
            <a:off x="4402183" y="5460274"/>
            <a:ext cx="280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BC9-A47C-41B6-9E57-C6715DFA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287487665177">
            <a:hlinkClick r:id="" action="ppaction://media"/>
            <a:extLst>
              <a:ext uri="{FF2B5EF4-FFF2-40B4-BE49-F238E27FC236}">
                <a16:creationId xmlns:a16="http://schemas.microsoft.com/office/drawing/2014/main" id="{BAB2A095-C0E6-4C53-B829-897E62B051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1" y="156754"/>
            <a:ext cx="10515599" cy="6020209"/>
          </a:xfrm>
        </p:spPr>
      </p:pic>
    </p:spTree>
    <p:extLst>
      <p:ext uri="{BB962C8B-B14F-4D97-AF65-F5344CB8AC3E}">
        <p14:creationId xmlns:p14="http://schemas.microsoft.com/office/powerpoint/2010/main" val="3698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D449B0F-EE7D-9DF0-B783-161112BCD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B9B9E6-3143-2487-5829-CDBC02A9A2EA}"/>
              </a:ext>
            </a:extLst>
          </p:cNvPr>
          <p:cNvSpPr/>
          <p:nvPr/>
        </p:nvSpPr>
        <p:spPr>
          <a:xfrm>
            <a:off x="3946525" y="857251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ỦY BAN NHÂN DÂN QUẬN LONG BIÊN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NON HOA ANH ĐÀO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904D1FF5-03CC-255C-2EA0-C4B83CC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557339"/>
            <a:ext cx="989012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>
            <a:extLst>
              <a:ext uri="{FF2B5EF4-FFF2-40B4-BE49-F238E27FC236}">
                <a16:creationId xmlns:a16="http://schemas.microsoft.com/office/drawing/2014/main" id="{A9A500E5-5E98-D268-F170-1085A3906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-30957"/>
            <a:ext cx="12192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255536-2736-6C42-F23F-60D35917498C}"/>
              </a:ext>
            </a:extLst>
          </p:cNvPr>
          <p:cNvSpPr/>
          <p:nvPr/>
        </p:nvSpPr>
        <p:spPr>
          <a:xfrm>
            <a:off x="3143250" y="915988"/>
            <a:ext cx="59769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XÃ BẮC QUANG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 MINH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C68F5-829C-5F21-E3A6-473FF4EEA033}"/>
              </a:ext>
            </a:extLst>
          </p:cNvPr>
          <p:cNvSpPr txBox="1">
            <a:spLocks/>
          </p:cNvSpPr>
          <p:nvPr/>
        </p:nvSpPr>
        <p:spPr>
          <a:xfrm>
            <a:off x="1162050" y="3429001"/>
            <a:ext cx="9220200" cy="73977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LĨNH VỰC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ĐỘNG: TOÁN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 TÀI: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NHẬN BIẾT PHÂN BIỆT HÌNH VUÔNG HÌNH TRÒN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Lớp: 4TC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Thời gian: 25-30p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Hoàng Thị Oanh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81" name="Rectangle 3">
            <a:extLst>
              <a:ext uri="{FF2B5EF4-FFF2-40B4-BE49-F238E27FC236}">
                <a16:creationId xmlns:a16="http://schemas.microsoft.com/office/drawing/2014/main" id="{891968A1-0C01-D1EB-C741-5069FED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432" y="5892800"/>
            <a:ext cx="25314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2025 - 2026</a:t>
            </a:r>
          </a:p>
        </p:txBody>
      </p:sp>
      <p:pic>
        <p:nvPicPr>
          <p:cNvPr id="3" name="tieng_vo_tay_khan_gia-www_tiengdong_com">
            <a:hlinkClick r:id="" action="ppaction://media"/>
            <a:extLst>
              <a:ext uri="{FF2B5EF4-FFF2-40B4-BE49-F238E27FC236}">
                <a16:creationId xmlns:a16="http://schemas.microsoft.com/office/drawing/2014/main" id="{A891B2B2-AD5C-427F-BBBE-45E08FC92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869" y="1294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6E4210-CF0C-4B17-B754-37FF4BB36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704" y="1496423"/>
            <a:ext cx="3445689" cy="3193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7FE40-BE0D-4E26-93B4-2617E66F1D01}"/>
              </a:ext>
            </a:extLst>
          </p:cNvPr>
          <p:cNvSpPr/>
          <p:nvPr/>
        </p:nvSpPr>
        <p:spPr>
          <a:xfrm>
            <a:off x="4117704" y="4946078"/>
            <a:ext cx="3605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</p:spTree>
    <p:extLst>
      <p:ext uri="{BB962C8B-B14F-4D97-AF65-F5344CB8AC3E}">
        <p14:creationId xmlns:p14="http://schemas.microsoft.com/office/powerpoint/2010/main" val="21368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01507F-D19E-49F7-A0D5-2CBD77C0AF04}"/>
              </a:ext>
            </a:extLst>
          </p:cNvPr>
          <p:cNvSpPr txBox="1"/>
          <p:nvPr/>
        </p:nvSpPr>
        <p:spPr>
          <a:xfrm>
            <a:off x="4389120" y="796834"/>
            <a:ext cx="26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 rộng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93CAB-442A-41BD-889D-44774A0F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495029"/>
            <a:ext cx="2847703" cy="2175328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4D2B5201-E3AF-49A8-B41C-395C4201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24" y="1838030"/>
            <a:ext cx="18272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4EE3859-6DEA-4178-8026-868D48D0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40" y="2184898"/>
            <a:ext cx="1905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DDD1CA3-2E0F-4C99-889E-81F0319C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12" y="1668962"/>
            <a:ext cx="22098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245C6B5-0BC1-4BDC-93A8-1F3676A3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4" y="3816850"/>
            <a:ext cx="2561137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95EBC-4494-493D-AD55-B165B92CB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032" r="-90386" b="17911"/>
          <a:stretch/>
        </p:blipFill>
        <p:spPr>
          <a:xfrm>
            <a:off x="3524250" y="4033885"/>
            <a:ext cx="4962525" cy="2175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0C82D-BE43-4961-82E6-D1CEDF824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68" y="406608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01507F-D19E-49F7-A0D5-2CBD77C0AF04}"/>
              </a:ext>
            </a:extLst>
          </p:cNvPr>
          <p:cNvSpPr txBox="1"/>
          <p:nvPr/>
        </p:nvSpPr>
        <p:spPr>
          <a:xfrm>
            <a:off x="4389120" y="796834"/>
            <a:ext cx="26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 rộng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C46D8-EA12-4E33-A3C7-8ACB8EC7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42" y="1923150"/>
            <a:ext cx="2508417" cy="2322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59264-63D8-4E2B-AFAB-2D53B2366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5" y="2044932"/>
            <a:ext cx="2438400" cy="187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B1FB7E-BA9A-4D1B-9D3C-9E5ED5C0D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35" y="2031777"/>
            <a:ext cx="2171700" cy="2105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8DA631-2B00-4B50-A5C5-1972B4CA5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22" y="4523124"/>
            <a:ext cx="2552700" cy="1790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8FDE0-2153-4D31-AD39-7041C268E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23" y="434691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06F9E-ABF3-9BD8-E3E6-31C519CB0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622698"/>
            <a:ext cx="4338320" cy="3193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E4210-CF0C-4B17-B754-37FF4BB3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961" y="1522549"/>
            <a:ext cx="3445689" cy="3193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E0667D-188A-4E2C-844E-79A892193C53}"/>
              </a:ext>
            </a:extLst>
          </p:cNvPr>
          <p:cNvSpPr txBox="1"/>
          <p:nvPr/>
        </p:nvSpPr>
        <p:spPr>
          <a:xfrm>
            <a:off x="5457371" y="418011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NHẠC NỀN RAP IQ - YouTube">
            <a:hlinkClick r:id="" action="ppaction://media"/>
            <a:extLst>
              <a:ext uri="{FF2B5EF4-FFF2-40B4-BE49-F238E27FC236}">
                <a16:creationId xmlns:a16="http://schemas.microsoft.com/office/drawing/2014/main" id="{E3895179-FA7E-83AA-9B00-CEC9B3517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4371" y="2133600"/>
            <a:ext cx="58782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3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">
            <a:extLst>
              <a:ext uri="{FF2B5EF4-FFF2-40B4-BE49-F238E27FC236}">
                <a16:creationId xmlns:a16="http://schemas.microsoft.com/office/drawing/2014/main" id="{5CE5A48D-D5A2-4E46-B64F-31629693870F}"/>
              </a:ext>
            </a:extLst>
          </p:cNvPr>
          <p:cNvGrpSpPr>
            <a:grpSpLocks/>
          </p:cNvGrpSpPr>
          <p:nvPr/>
        </p:nvGrpSpPr>
        <p:grpSpPr bwMode="auto">
          <a:xfrm>
            <a:off x="1462088" y="3338513"/>
            <a:ext cx="4648201" cy="3657600"/>
            <a:chOff x="192" y="1968"/>
            <a:chExt cx="2928" cy="2304"/>
          </a:xfrm>
        </p:grpSpPr>
        <p:pic>
          <p:nvPicPr>
            <p:cNvPr id="19471" name="Picture 4" descr="N7">
              <a:extLst>
                <a:ext uri="{FF2B5EF4-FFF2-40B4-BE49-F238E27FC236}">
                  <a16:creationId xmlns:a16="http://schemas.microsoft.com/office/drawing/2014/main" id="{C0D8DA57-7672-4AB9-84C4-65F9F78E9C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5" descr="N3">
              <a:extLst>
                <a:ext uri="{FF2B5EF4-FFF2-40B4-BE49-F238E27FC236}">
                  <a16:creationId xmlns:a16="http://schemas.microsoft.com/office/drawing/2014/main" id="{844AFC5F-6B40-4DD1-BDA2-FBBC9EF2E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" name="Group 6">
            <a:extLst>
              <a:ext uri="{FF2B5EF4-FFF2-40B4-BE49-F238E27FC236}">
                <a16:creationId xmlns:a16="http://schemas.microsoft.com/office/drawing/2014/main" id="{35A35FF7-D300-432A-BB31-AEB8107B5F7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019800" y="0"/>
            <a:ext cx="4648200" cy="3657600"/>
            <a:chOff x="192" y="1968"/>
            <a:chExt cx="2928" cy="2304"/>
          </a:xfrm>
        </p:grpSpPr>
        <p:pic>
          <p:nvPicPr>
            <p:cNvPr id="19469" name="Picture 7" descr="N7">
              <a:extLst>
                <a:ext uri="{FF2B5EF4-FFF2-40B4-BE49-F238E27FC236}">
                  <a16:creationId xmlns:a16="http://schemas.microsoft.com/office/drawing/2014/main" id="{A5826DAD-604D-4B1B-A671-A290E06DDE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8" descr="N3">
              <a:extLst>
                <a:ext uri="{FF2B5EF4-FFF2-40B4-BE49-F238E27FC236}">
                  <a16:creationId xmlns:a16="http://schemas.microsoft.com/office/drawing/2014/main" id="{2B685540-0E64-485E-A7EB-D12C0563A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9" descr="Bellcoll">
            <a:extLst>
              <a:ext uri="{FF2B5EF4-FFF2-40B4-BE49-F238E27FC236}">
                <a16:creationId xmlns:a16="http://schemas.microsoft.com/office/drawing/2014/main" id="{61DD0B8E-1CAE-4488-A8FC-E09DD0106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0235">
            <a:off x="9296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21">
            <a:extLst>
              <a:ext uri="{FF2B5EF4-FFF2-40B4-BE49-F238E27FC236}">
                <a16:creationId xmlns:a16="http://schemas.microsoft.com/office/drawing/2014/main" id="{E4A417BF-D113-41A1-A812-C77B4839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905001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pic>
        <p:nvPicPr>
          <p:cNvPr id="19462" name="Picture 23" descr="861991ptj0g7jwjc">
            <a:extLst>
              <a:ext uri="{FF2B5EF4-FFF2-40B4-BE49-F238E27FC236}">
                <a16:creationId xmlns:a16="http://schemas.microsoft.com/office/drawing/2014/main" id="{98F970C6-8D79-46A8-808F-6352A0C7C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0750" y="4352926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4" descr="861991ptj0g7jwjc">
            <a:extLst>
              <a:ext uri="{FF2B5EF4-FFF2-40B4-BE49-F238E27FC236}">
                <a16:creationId xmlns:a16="http://schemas.microsoft.com/office/drawing/2014/main" id="{2F6C6089-4846-49CA-B55B-5CAEFF8501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7713" y="5176838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4" name="Group 1">
            <a:extLst>
              <a:ext uri="{FF2B5EF4-FFF2-40B4-BE49-F238E27FC236}">
                <a16:creationId xmlns:a16="http://schemas.microsoft.com/office/drawing/2014/main" id="{E4DACCC5-56EB-43B6-A76F-C7603950D03F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1"/>
            <a:ext cx="3190875" cy="2505075"/>
            <a:chOff x="0" y="0"/>
            <a:chExt cx="3190875" cy="2505075"/>
          </a:xfrm>
        </p:grpSpPr>
        <p:pic>
          <p:nvPicPr>
            <p:cNvPr id="19467" name="Picture 25" descr="861991ptj0g7jwjc">
              <a:extLst>
                <a:ext uri="{FF2B5EF4-FFF2-40B4-BE49-F238E27FC236}">
                  <a16:creationId xmlns:a16="http://schemas.microsoft.com/office/drawing/2014/main" id="{6F60495F-A3BA-44E0-8DBA-218299AC4C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57250" cy="250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26" descr="861991ptj0g7jwjc">
              <a:extLst>
                <a:ext uri="{FF2B5EF4-FFF2-40B4-BE49-F238E27FC236}">
                  <a16:creationId xmlns:a16="http://schemas.microsoft.com/office/drawing/2014/main" id="{6320396A-408C-4ADB-8233-F84C1DA466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509713" y="-823913"/>
              <a:ext cx="857250" cy="250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5" name="Picture 9" descr="Bellcoll">
            <a:extLst>
              <a:ext uri="{FF2B5EF4-FFF2-40B4-BE49-F238E27FC236}">
                <a16:creationId xmlns:a16="http://schemas.microsoft.com/office/drawing/2014/main" id="{A7F1AFA9-3217-4521-AAEC-232EE1485D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8743">
            <a:off x="17526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WordArt 53">
            <a:extLst>
              <a:ext uri="{FF2B5EF4-FFF2-40B4-BE49-F238E27FC236}">
                <a16:creationId xmlns:a16="http://schemas.microsoft.com/office/drawing/2014/main" id="{79E88840-269E-4A72-A3EF-DB8D35235E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27719" y="335055"/>
            <a:ext cx="5669168" cy="107464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 ĐÈN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488EA-FED1-4BC9-BAC1-5602CC425C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84" y="1744755"/>
            <a:ext cx="7175454" cy="43941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00"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6AD08-1DBC-82BB-7C9A-77FFB36C2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BAD40-46BA-F800-68BB-CBBF1FAA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86"/>
            <a:ext cx="10515600" cy="5988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sz="4800" b="1" dirty="0">
                <a:solidFill>
                  <a:srgbClr val="FF0000"/>
                </a:solidFill>
                <a:latin typeface="+mj-lt"/>
              </a:rPr>
              <a:t>       </a:t>
            </a:r>
          </a:p>
          <a:p>
            <a:pPr marL="0" indent="0" algn="ctr">
              <a:buNone/>
            </a:pPr>
            <a:r>
              <a:rPr lang="en-S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S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ghép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Bé Shark Khiêu vũ - Hát và nhảy! - Songs động vật - PINKFONG Songs for Children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3FB0DEC-7A51-B1CE-04FF-14C58672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1680" y="2763520"/>
            <a:ext cx="568960" cy="497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49596-63DA-41B1-A097-EAAAA6115106}"/>
              </a:ext>
            </a:extLst>
          </p:cNvPr>
          <p:cNvSpPr txBox="1"/>
          <p:nvPr/>
        </p:nvSpPr>
        <p:spPr>
          <a:xfrm>
            <a:off x="967739" y="3957414"/>
            <a:ext cx="1109254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LiZa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71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BACDD-416A-198D-D32E-183AF0C30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23AA2-A9DD-0590-268B-3EECD1BF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86"/>
            <a:ext cx="10515600" cy="5924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sz="4800" b="1" dirty="0">
                <a:solidFill>
                  <a:srgbClr val="FF0000"/>
                </a:solidFill>
                <a:latin typeface="+mj-lt"/>
              </a:rPr>
              <a:t>       </a:t>
            </a:r>
          </a:p>
          <a:p>
            <a:pPr marL="0" indent="0" algn="ctr">
              <a:buNone/>
            </a:pPr>
            <a:r>
              <a:rPr lang="en-S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S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SG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Ò CHƠI ÂM NHẠC - VÒNG TRÒN TIẾT TẤU - NHẠC BEAT - Chích Bông LALA Kids">
            <a:hlinkClick r:id="" action="ppaction://media"/>
            <a:extLst>
              <a:ext uri="{FF2B5EF4-FFF2-40B4-BE49-F238E27FC236}">
                <a16:creationId xmlns:a16="http://schemas.microsoft.com/office/drawing/2014/main" id="{2287138F-5E86-432C-B134-A391808C9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1490" y="4086225"/>
            <a:ext cx="1186259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 descr="Bellcoll">
            <a:extLst>
              <a:ext uri="{FF2B5EF4-FFF2-40B4-BE49-F238E27FC236}">
                <a16:creationId xmlns:a16="http://schemas.microsoft.com/office/drawing/2014/main" id="{194F065D-C78C-49FE-833E-043A99AE1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2286000" y="685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1145086ejqsyt499z">
            <a:extLst>
              <a:ext uri="{FF2B5EF4-FFF2-40B4-BE49-F238E27FC236}">
                <a16:creationId xmlns:a16="http://schemas.microsoft.com/office/drawing/2014/main" id="{F2C8ABC5-1F8B-4E73-A81E-FF5938A2DC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1145086ejqsyt499z">
            <a:extLst>
              <a:ext uri="{FF2B5EF4-FFF2-40B4-BE49-F238E27FC236}">
                <a16:creationId xmlns:a16="http://schemas.microsoft.com/office/drawing/2014/main" id="{67E6D0EE-AF49-4E4B-B504-C8706B094D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3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1145086ejqsyt499z">
            <a:extLst>
              <a:ext uri="{FF2B5EF4-FFF2-40B4-BE49-F238E27FC236}">
                <a16:creationId xmlns:a16="http://schemas.microsoft.com/office/drawing/2014/main" id="{7F4A4892-7A69-4507-9F28-050285AE83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1145086ejqsyt499z">
            <a:extLst>
              <a:ext uri="{FF2B5EF4-FFF2-40B4-BE49-F238E27FC236}">
                <a16:creationId xmlns:a16="http://schemas.microsoft.com/office/drawing/2014/main" id="{27F3B43A-B0C5-4A58-8F1E-0A00E270E4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58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7" name="Group 6">
            <a:extLst>
              <a:ext uri="{FF2B5EF4-FFF2-40B4-BE49-F238E27FC236}">
                <a16:creationId xmlns:a16="http://schemas.microsoft.com/office/drawing/2014/main" id="{8DB30621-7DEB-41E6-989D-9E7DA1BB4C5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019800" y="0"/>
            <a:ext cx="4648200" cy="3657600"/>
            <a:chOff x="192" y="1968"/>
            <a:chExt cx="2928" cy="2304"/>
          </a:xfrm>
        </p:grpSpPr>
        <p:pic>
          <p:nvPicPr>
            <p:cNvPr id="46097" name="Picture 7" descr="N7">
              <a:extLst>
                <a:ext uri="{FF2B5EF4-FFF2-40B4-BE49-F238E27FC236}">
                  <a16:creationId xmlns:a16="http://schemas.microsoft.com/office/drawing/2014/main" id="{692BC545-62F1-43EC-A5AF-FE936BB3C2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8" name="Picture 8" descr="N3">
              <a:extLst>
                <a:ext uri="{FF2B5EF4-FFF2-40B4-BE49-F238E27FC236}">
                  <a16:creationId xmlns:a16="http://schemas.microsoft.com/office/drawing/2014/main" id="{2E2ABE5F-42DE-4331-90BA-1DBA21B74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13" descr="1145086ejqsyt499z">
            <a:extLst>
              <a:ext uri="{FF2B5EF4-FFF2-40B4-BE49-F238E27FC236}">
                <a16:creationId xmlns:a16="http://schemas.microsoft.com/office/drawing/2014/main" id="{CCF37F36-9985-43FD-B805-E9697ADFDD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4" descr="1145086ejqsyt499z">
            <a:extLst>
              <a:ext uri="{FF2B5EF4-FFF2-40B4-BE49-F238E27FC236}">
                <a16:creationId xmlns:a16="http://schemas.microsoft.com/office/drawing/2014/main" id="{97918026-8BF4-46B2-84EC-FBDE554B1B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9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0" name="Group 6">
            <a:extLst>
              <a:ext uri="{FF2B5EF4-FFF2-40B4-BE49-F238E27FC236}">
                <a16:creationId xmlns:a16="http://schemas.microsoft.com/office/drawing/2014/main" id="{A838DE54-FF59-4EDC-9A93-DE676135B8D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200400"/>
            <a:ext cx="4648200" cy="3657600"/>
            <a:chOff x="192" y="1968"/>
            <a:chExt cx="2928" cy="2304"/>
          </a:xfrm>
        </p:grpSpPr>
        <p:pic>
          <p:nvPicPr>
            <p:cNvPr id="46095" name="Picture 7" descr="N7">
              <a:extLst>
                <a:ext uri="{FF2B5EF4-FFF2-40B4-BE49-F238E27FC236}">
                  <a16:creationId xmlns:a16="http://schemas.microsoft.com/office/drawing/2014/main" id="{277D97C2-CF1F-4EAF-9D6D-BBAA25A42B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8" descr="N3">
              <a:extLst>
                <a:ext uri="{FF2B5EF4-FFF2-40B4-BE49-F238E27FC236}">
                  <a16:creationId xmlns:a16="http://schemas.microsoft.com/office/drawing/2014/main" id="{7FE45964-44E7-4FD9-BFC3-9D2E11DE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91" name="Picture 18" descr="1145086ejqsyt499z">
            <a:extLst>
              <a:ext uri="{FF2B5EF4-FFF2-40B4-BE49-F238E27FC236}">
                <a16:creationId xmlns:a16="http://schemas.microsoft.com/office/drawing/2014/main" id="{4856B0BB-AAED-45C0-8540-50857A61F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53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9" descr="1145086ejqsyt499z">
            <a:extLst>
              <a:ext uri="{FF2B5EF4-FFF2-40B4-BE49-F238E27FC236}">
                <a16:creationId xmlns:a16="http://schemas.microsoft.com/office/drawing/2014/main" id="{41883D03-6291-4241-8A0D-0E608898DC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20" descr="chuc">
            <a:extLst>
              <a:ext uri="{FF2B5EF4-FFF2-40B4-BE49-F238E27FC236}">
                <a16:creationId xmlns:a16="http://schemas.microsoft.com/office/drawing/2014/main" id="{7F887C2D-A461-4617-B78B-9F5AD5B4F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0600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21" descr="1">
            <a:extLst>
              <a:ext uri="{FF2B5EF4-FFF2-40B4-BE49-F238E27FC236}">
                <a16:creationId xmlns:a16="http://schemas.microsoft.com/office/drawing/2014/main" id="{699FFADE-B59B-404E-99FA-4B8DC199AB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Trao Giải Thưởng">
            <a:hlinkClick r:id="" action="ppaction://media"/>
            <a:extLst>
              <a:ext uri="{FF2B5EF4-FFF2-40B4-BE49-F238E27FC236}">
                <a16:creationId xmlns:a16="http://schemas.microsoft.com/office/drawing/2014/main" id="{73EF011A-049E-4FCB-8AF1-588E77705F7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43356" y="5591175"/>
            <a:ext cx="1758950" cy="11730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D67227F0-9C7F-444E-AF81-F5F52F4FD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22A1A-9AE3-7962-A320-60DAE0E2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3220CC-D8F6-7246-AE24-DB2028EBB4DC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AA3186-6D55-962E-78EC-707F4DCBD882}"/>
              </a:ext>
            </a:extLst>
          </p:cNvPr>
          <p:cNvSpPr/>
          <p:nvPr/>
        </p:nvSpPr>
        <p:spPr>
          <a:xfrm>
            <a:off x="5441894" y="4023410"/>
            <a:ext cx="909567" cy="1021599"/>
          </a:xfrm>
          <a:custGeom>
            <a:avLst/>
            <a:gdLst/>
            <a:ahLst/>
            <a:cxnLst/>
            <a:rect l="l" t="t" r="r" b="b"/>
            <a:pathLst>
              <a:path w="1663326" h="1663326">
                <a:moveTo>
                  <a:pt x="0" y="0"/>
                </a:moveTo>
                <a:lnTo>
                  <a:pt x="1663326" y="0"/>
                </a:lnTo>
                <a:lnTo>
                  <a:pt x="1663326" y="1663326"/>
                </a:lnTo>
                <a:lnTo>
                  <a:pt x="0" y="1663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9C656F7-8C60-5BEE-30FE-17E75C57184C}"/>
              </a:ext>
            </a:extLst>
          </p:cNvPr>
          <p:cNvSpPr/>
          <p:nvPr/>
        </p:nvSpPr>
        <p:spPr>
          <a:xfrm>
            <a:off x="6375307" y="3516284"/>
            <a:ext cx="548605" cy="522365"/>
          </a:xfrm>
          <a:custGeom>
            <a:avLst/>
            <a:gdLst/>
            <a:ahLst/>
            <a:cxnLst/>
            <a:rect l="l" t="t" r="r" b="b"/>
            <a:pathLst>
              <a:path w="822908" h="783548">
                <a:moveTo>
                  <a:pt x="0" y="0"/>
                </a:moveTo>
                <a:lnTo>
                  <a:pt x="822907" y="0"/>
                </a:lnTo>
                <a:lnTo>
                  <a:pt x="822907" y="783548"/>
                </a:lnTo>
                <a:lnTo>
                  <a:pt x="0" y="78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023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339AE43-CF81-FC1F-50FE-E2F7AAE06AC2}"/>
              </a:ext>
            </a:extLst>
          </p:cNvPr>
          <p:cNvSpPr/>
          <p:nvPr/>
        </p:nvSpPr>
        <p:spPr>
          <a:xfrm>
            <a:off x="5510141" y="3429000"/>
            <a:ext cx="710251" cy="696934"/>
          </a:xfrm>
          <a:custGeom>
            <a:avLst/>
            <a:gdLst/>
            <a:ahLst/>
            <a:cxnLst/>
            <a:rect l="l" t="t" r="r" b="b"/>
            <a:pathLst>
              <a:path w="1065376" h="1045401">
                <a:moveTo>
                  <a:pt x="0" y="0"/>
                </a:moveTo>
                <a:lnTo>
                  <a:pt x="1065376" y="0"/>
                </a:lnTo>
                <a:lnTo>
                  <a:pt x="1065376" y="1045401"/>
                </a:lnTo>
                <a:lnTo>
                  <a:pt x="0" y="104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611E78B-5CDC-AFC5-1F60-2B22590F6AF8}"/>
              </a:ext>
            </a:extLst>
          </p:cNvPr>
          <p:cNvSpPr/>
          <p:nvPr/>
        </p:nvSpPr>
        <p:spPr>
          <a:xfrm>
            <a:off x="6295324" y="4386424"/>
            <a:ext cx="708571" cy="413335"/>
          </a:xfrm>
          <a:custGeom>
            <a:avLst/>
            <a:gdLst/>
            <a:ahLst/>
            <a:cxnLst/>
            <a:rect l="l" t="t" r="r" b="b"/>
            <a:pathLst>
              <a:path w="1043343" h="782508">
                <a:moveTo>
                  <a:pt x="0" y="0"/>
                </a:moveTo>
                <a:lnTo>
                  <a:pt x="1043343" y="0"/>
                </a:lnTo>
                <a:lnTo>
                  <a:pt x="1043343" y="782508"/>
                </a:lnTo>
                <a:lnTo>
                  <a:pt x="0" y="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027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4422-A84D-DC19-09C9-957348B3F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4D4EDE-68F0-4E5B-B4C4-3F40D2F79D4A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435F3C2-D65F-04E9-D08E-DAFF34A82C77}"/>
              </a:ext>
            </a:extLst>
          </p:cNvPr>
          <p:cNvSpPr/>
          <p:nvPr/>
        </p:nvSpPr>
        <p:spPr>
          <a:xfrm>
            <a:off x="5054600" y="2853635"/>
            <a:ext cx="2489200" cy="2032000"/>
          </a:xfrm>
          <a:custGeom>
            <a:avLst/>
            <a:gdLst/>
            <a:ahLst/>
            <a:cxnLst/>
            <a:rect l="l" t="t" r="r" b="b"/>
            <a:pathLst>
              <a:path w="1663326" h="1663326">
                <a:moveTo>
                  <a:pt x="0" y="0"/>
                </a:moveTo>
                <a:lnTo>
                  <a:pt x="1663326" y="0"/>
                </a:lnTo>
                <a:lnTo>
                  <a:pt x="1663326" y="1663326"/>
                </a:lnTo>
                <a:lnTo>
                  <a:pt x="0" y="1663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3DF7D01-ADEF-47DA-8317-E64972C08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521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1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CFFC580-86C8-4DE0-95AD-6CD76FAE0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0E34E-E552-EF7A-0250-27D752D56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2DBCA1-2B32-62D5-5F12-FD7A418510A9}"/>
              </a:ext>
            </a:extLst>
          </p:cNvPr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04058B4-F765-6C7F-8F3B-0F98597760B9}"/>
              </a:ext>
            </a:extLst>
          </p:cNvPr>
          <p:cNvSpPr/>
          <p:nvPr/>
        </p:nvSpPr>
        <p:spPr>
          <a:xfrm>
            <a:off x="5441894" y="4023410"/>
            <a:ext cx="909567" cy="1021599"/>
          </a:xfrm>
          <a:custGeom>
            <a:avLst/>
            <a:gdLst/>
            <a:ahLst/>
            <a:cxnLst/>
            <a:rect l="l" t="t" r="r" b="b"/>
            <a:pathLst>
              <a:path w="1663326" h="1663326">
                <a:moveTo>
                  <a:pt x="0" y="0"/>
                </a:moveTo>
                <a:lnTo>
                  <a:pt x="1663326" y="0"/>
                </a:lnTo>
                <a:lnTo>
                  <a:pt x="1663326" y="1663326"/>
                </a:lnTo>
                <a:lnTo>
                  <a:pt x="0" y="1663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78C3822-2B16-C791-A8FF-97DD9D879C5C}"/>
              </a:ext>
            </a:extLst>
          </p:cNvPr>
          <p:cNvSpPr/>
          <p:nvPr/>
        </p:nvSpPr>
        <p:spPr>
          <a:xfrm>
            <a:off x="6375307" y="3516284"/>
            <a:ext cx="548605" cy="522365"/>
          </a:xfrm>
          <a:custGeom>
            <a:avLst/>
            <a:gdLst/>
            <a:ahLst/>
            <a:cxnLst/>
            <a:rect l="l" t="t" r="r" b="b"/>
            <a:pathLst>
              <a:path w="822908" h="783548">
                <a:moveTo>
                  <a:pt x="0" y="0"/>
                </a:moveTo>
                <a:lnTo>
                  <a:pt x="822907" y="0"/>
                </a:lnTo>
                <a:lnTo>
                  <a:pt x="822907" y="783548"/>
                </a:lnTo>
                <a:lnTo>
                  <a:pt x="0" y="78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023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BFF44E-23EC-A8ED-872F-93512B710C31}"/>
              </a:ext>
            </a:extLst>
          </p:cNvPr>
          <p:cNvSpPr/>
          <p:nvPr/>
        </p:nvSpPr>
        <p:spPr>
          <a:xfrm>
            <a:off x="5510141" y="3429000"/>
            <a:ext cx="710251" cy="696934"/>
          </a:xfrm>
          <a:custGeom>
            <a:avLst/>
            <a:gdLst/>
            <a:ahLst/>
            <a:cxnLst/>
            <a:rect l="l" t="t" r="r" b="b"/>
            <a:pathLst>
              <a:path w="1065376" h="1045401">
                <a:moveTo>
                  <a:pt x="0" y="0"/>
                </a:moveTo>
                <a:lnTo>
                  <a:pt x="1065376" y="0"/>
                </a:lnTo>
                <a:lnTo>
                  <a:pt x="1065376" y="1045401"/>
                </a:lnTo>
                <a:lnTo>
                  <a:pt x="0" y="1045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71CBF5-D2AE-A3A1-3191-BE67DB4E4074}"/>
              </a:ext>
            </a:extLst>
          </p:cNvPr>
          <p:cNvSpPr/>
          <p:nvPr/>
        </p:nvSpPr>
        <p:spPr>
          <a:xfrm>
            <a:off x="6295324" y="4386424"/>
            <a:ext cx="708571" cy="413335"/>
          </a:xfrm>
          <a:custGeom>
            <a:avLst/>
            <a:gdLst/>
            <a:ahLst/>
            <a:cxnLst/>
            <a:rect l="l" t="t" r="r" b="b"/>
            <a:pathLst>
              <a:path w="1043343" h="782508">
                <a:moveTo>
                  <a:pt x="0" y="0"/>
                </a:moveTo>
                <a:lnTo>
                  <a:pt x="1043343" y="0"/>
                </a:lnTo>
                <a:lnTo>
                  <a:pt x="1043343" y="782508"/>
                </a:lnTo>
                <a:lnTo>
                  <a:pt x="0" y="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593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B7952-F8B9-C676-095E-AAA849D8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CE77CE-86AA-2E86-453F-F7E88AF506E2}"/>
              </a:ext>
            </a:extLst>
          </p:cNvPr>
          <p:cNvSpPr/>
          <p:nvPr/>
        </p:nvSpPr>
        <p:spPr>
          <a:xfrm>
            <a:off x="-4826000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355CD0-5E8D-39FD-03CB-659080F68E4C}"/>
              </a:ext>
            </a:extLst>
          </p:cNvPr>
          <p:cNvSpPr/>
          <p:nvPr/>
        </p:nvSpPr>
        <p:spPr>
          <a:xfrm>
            <a:off x="5490143" y="3632200"/>
            <a:ext cx="1523999" cy="965200"/>
          </a:xfrm>
          <a:custGeom>
            <a:avLst/>
            <a:gdLst/>
            <a:ahLst/>
            <a:cxnLst/>
            <a:rect l="l" t="t" r="r" b="b"/>
            <a:pathLst>
              <a:path w="1043343" h="782508">
                <a:moveTo>
                  <a:pt x="0" y="0"/>
                </a:moveTo>
                <a:lnTo>
                  <a:pt x="1043343" y="0"/>
                </a:lnTo>
                <a:lnTo>
                  <a:pt x="1043343" y="782508"/>
                </a:lnTo>
                <a:lnTo>
                  <a:pt x="0" y="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6665450-5CAD-4F04-8CC3-5B9718332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035" y="6008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65274" y="-2824547"/>
            <a:ext cx="22234832" cy="12507093"/>
          </a:xfrm>
          <a:custGeom>
            <a:avLst/>
            <a:gdLst/>
            <a:ahLst/>
            <a:cxnLst/>
            <a:rect l="l" t="t" r="r" b="b"/>
            <a:pathLst>
              <a:path w="33352248" h="18760640">
                <a:moveTo>
                  <a:pt x="0" y="0"/>
                </a:moveTo>
                <a:lnTo>
                  <a:pt x="33352248" y="0"/>
                </a:lnTo>
                <a:lnTo>
                  <a:pt x="33352248" y="18760640"/>
                </a:lnTo>
                <a:lnTo>
                  <a:pt x="0" y="18760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E24BFEA-76F4-42AD-BA4F-DBF8A5040087}"/>
              </a:ext>
            </a:extLst>
          </p:cNvPr>
          <p:cNvSpPr/>
          <p:nvPr/>
        </p:nvSpPr>
        <p:spPr>
          <a:xfrm>
            <a:off x="5441894" y="4023410"/>
            <a:ext cx="909567" cy="1021599"/>
          </a:xfrm>
          <a:custGeom>
            <a:avLst/>
            <a:gdLst/>
            <a:ahLst/>
            <a:cxnLst/>
            <a:rect l="l" t="t" r="r" b="b"/>
            <a:pathLst>
              <a:path w="1663326" h="1663326">
                <a:moveTo>
                  <a:pt x="0" y="0"/>
                </a:moveTo>
                <a:lnTo>
                  <a:pt x="1663326" y="0"/>
                </a:lnTo>
                <a:lnTo>
                  <a:pt x="1663326" y="1663326"/>
                </a:lnTo>
                <a:lnTo>
                  <a:pt x="0" y="1663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ABBB1D3-C3FA-EA43-B57A-0C46E13EAB51}"/>
              </a:ext>
            </a:extLst>
          </p:cNvPr>
          <p:cNvSpPr/>
          <p:nvPr/>
        </p:nvSpPr>
        <p:spPr>
          <a:xfrm>
            <a:off x="6375307" y="3516284"/>
            <a:ext cx="548605" cy="522365"/>
          </a:xfrm>
          <a:custGeom>
            <a:avLst/>
            <a:gdLst/>
            <a:ahLst/>
            <a:cxnLst/>
            <a:rect l="l" t="t" r="r" b="b"/>
            <a:pathLst>
              <a:path w="822908" h="783548">
                <a:moveTo>
                  <a:pt x="0" y="0"/>
                </a:moveTo>
                <a:lnTo>
                  <a:pt x="822907" y="0"/>
                </a:lnTo>
                <a:lnTo>
                  <a:pt x="822907" y="783548"/>
                </a:lnTo>
                <a:lnTo>
                  <a:pt x="0" y="783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023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6567BEB-AC6A-67CF-1179-1ACF8E2482A6}"/>
              </a:ext>
            </a:extLst>
          </p:cNvPr>
          <p:cNvSpPr/>
          <p:nvPr/>
        </p:nvSpPr>
        <p:spPr>
          <a:xfrm>
            <a:off x="5510141" y="3429000"/>
            <a:ext cx="710251" cy="696934"/>
          </a:xfrm>
          <a:custGeom>
            <a:avLst/>
            <a:gdLst/>
            <a:ahLst/>
            <a:cxnLst/>
            <a:rect l="l" t="t" r="r" b="b"/>
            <a:pathLst>
              <a:path w="1065376" h="1045401">
                <a:moveTo>
                  <a:pt x="0" y="0"/>
                </a:moveTo>
                <a:lnTo>
                  <a:pt x="1065376" y="0"/>
                </a:lnTo>
                <a:lnTo>
                  <a:pt x="1065376" y="1045401"/>
                </a:lnTo>
                <a:lnTo>
                  <a:pt x="0" y="1045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2C26A9F-1DF8-A076-B371-9E5ACBA277A1}"/>
              </a:ext>
            </a:extLst>
          </p:cNvPr>
          <p:cNvSpPr/>
          <p:nvPr/>
        </p:nvSpPr>
        <p:spPr>
          <a:xfrm>
            <a:off x="6295324" y="4386424"/>
            <a:ext cx="708571" cy="413335"/>
          </a:xfrm>
          <a:custGeom>
            <a:avLst/>
            <a:gdLst/>
            <a:ahLst/>
            <a:cxnLst/>
            <a:rect l="l" t="t" r="r" b="b"/>
            <a:pathLst>
              <a:path w="1043343" h="782508">
                <a:moveTo>
                  <a:pt x="0" y="0"/>
                </a:moveTo>
                <a:lnTo>
                  <a:pt x="1043343" y="0"/>
                </a:lnTo>
                <a:lnTo>
                  <a:pt x="1043343" y="782508"/>
                </a:lnTo>
                <a:lnTo>
                  <a:pt x="0" y="7825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25C21E5-4E8B-4EE8-8073-80576A63F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782" y="574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18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6.wav"/>
  <p:tag name="PPSNARRATION" val="6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369</Words>
  <Application>Microsoft Office PowerPoint</Application>
  <PresentationFormat>Widescreen</PresentationFormat>
  <Paragraphs>43</Paragraphs>
  <Slides>28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Khám phá cơ thể bé</dc:title>
  <dc:creator>DELL</dc:creator>
  <cp:lastModifiedBy>Administrator</cp:lastModifiedBy>
  <cp:revision>60</cp:revision>
  <dcterms:created xsi:type="dcterms:W3CDTF">2025-09-21T22:32:16Z</dcterms:created>
  <dcterms:modified xsi:type="dcterms:W3CDTF">2025-12-04T13:55:13Z</dcterms:modified>
</cp:coreProperties>
</file>